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72" r:id="rId5"/>
    <p:sldId id="258" r:id="rId6"/>
    <p:sldId id="260" r:id="rId7"/>
    <p:sldId id="261" r:id="rId8"/>
    <p:sldId id="262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794B-8933-4EA0-9B29-E2313A03C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8E401-F479-4672-BE48-4C39AD98E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55E74-7C65-4360-AC9F-FCBC4C65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942C-FAB6-4767-9E34-72D40533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25D3A-098E-4C9F-A864-B63C8812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5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A0A4-6772-4300-9C4C-F591CF63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62DEE-3865-42E4-A09F-674E4BAD1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DC75F-39C3-46A2-BDCD-D8EF2078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F8B7-E657-4E0C-BA9D-6A213369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6C615-3A84-40B2-B972-09480C13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0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D5522-BCD1-42CD-8A03-D853C6D86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DB89E-6E85-4178-8E76-0ACD3DA5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ACAA9-D536-4B32-A002-A5748CE3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2412-CA38-4CB4-9935-5DEFAC5A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D55F8-7503-4505-977D-A4BB13B4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65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DFD4-DB01-4776-BC3F-E5C1349D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3B138-742C-4318-A04B-3C05B1D9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8804-D28C-4915-AD08-40C4DA60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4EC7-532F-423C-A370-C67528E8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368A3-3FAF-43DD-8D43-5A6B0B0C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6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F9DB-F81C-47B8-825F-C521F00F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75EE3-C6B5-4BF4-BB8F-F4C614AF0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FA73-D7F9-44CB-BEB7-AACA534D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E365-F609-4CF1-8353-F801F73C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3F8B8-680D-408E-AA06-A6D044EE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6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11DB-5903-4ABA-9CCB-2B43A33E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6B10-DD91-4669-A29A-C91803EF3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2ABFB-6591-40B9-8661-D197C71A6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CE48-F29F-455E-A41E-A29F5803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178D3-D2CB-43A3-ADDB-8014BB49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0FEC2-56F0-4959-B7DF-D66C9B43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D8B8-994F-4265-831A-C1371534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37F75-869D-49D8-A620-1F8D63A7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892E7-3B2D-4BCB-AFF3-FFCBDCA3B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3A8D0-BCE5-4DB9-8DC3-305AEB3D8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7A4E9-E1C4-4B06-A285-18FFB80E4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85668-451E-4429-B8A8-49C2BC5D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32FE9-9DC5-46FC-A1FC-3E93E762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3C15A-1636-4270-A4D8-1116D797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3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A750-9DD8-4D9C-BBFD-446F0ED3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DE110-82B5-4D17-B516-439BA2BE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BEB15-426A-4203-86E3-09143369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F1050-33DF-4E49-94C9-C4CD2F66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8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DB6AE-3974-4778-8F27-21E6DF05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0AEDA-30A3-4152-B247-C20706C4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71E9D-C2EA-4645-BBF0-1A12294F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4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792D-1F51-42C7-A515-33BF28DF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62B4-BA1C-4B41-9128-56EB5B3E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6A508-E625-4640-9137-8D313115B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2CC2-4CC4-45CB-B60B-37477D50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79F20-0A79-45E2-97D0-5C4F1135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772E0-57CB-46E4-B704-29D311CD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5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DBDB-8E9C-414A-AB71-B1689944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24B15-CE64-421E-94C7-394B4195D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1E3C7-6128-4919-B7DE-DE9012342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BB18C-2B5E-4EA2-85D5-E99FF48B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79DCD-24FD-4C3F-A437-96E64A4D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060AD-61FD-4B84-8764-C23216C1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4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9D5F9-61BF-436F-9954-8D788098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0E838-C8D7-4EF7-97DE-6994713E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D4FF-F69A-4B87-B589-DB762E7FC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A2B3-1A8C-4FDB-91D2-FBC6038EE2A9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AE824-1A4C-4AE6-AF35-DA5E5CAE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1E0B-A16B-424D-A4B0-090283C81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6BEC-826B-4803-A800-A38F1AB9A3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CBBD9-09D3-4EF4-B3A8-0801E646FF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2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345190-E12D-4A7D-8E1F-D2EF9384DF5F}"/>
              </a:ext>
            </a:extLst>
          </p:cNvPr>
          <p:cNvSpPr/>
          <p:nvPr/>
        </p:nvSpPr>
        <p:spPr>
          <a:xfrm>
            <a:off x="1221758" y="1447082"/>
            <a:ext cx="8904880" cy="2110443"/>
          </a:xfrm>
          <a:custGeom>
            <a:avLst/>
            <a:gdLst>
              <a:gd name="connsiteX0" fmla="*/ 5642123 w 8904880"/>
              <a:gd name="connsiteY0" fmla="*/ 546527 h 2110443"/>
              <a:gd name="connsiteX1" fmla="*/ 5774952 w 8904880"/>
              <a:gd name="connsiteY1" fmla="*/ 587455 h 2110443"/>
              <a:gd name="connsiteX2" fmla="*/ 5869830 w 8904880"/>
              <a:gd name="connsiteY2" fmla="*/ 727725 h 2110443"/>
              <a:gd name="connsiteX3" fmla="*/ 5907037 w 8904880"/>
              <a:gd name="connsiteY3" fmla="*/ 1027242 h 2110443"/>
              <a:gd name="connsiteX4" fmla="*/ 5870574 w 8904880"/>
              <a:gd name="connsiteY4" fmla="*/ 1299969 h 2110443"/>
              <a:gd name="connsiteX5" fmla="*/ 5768627 w 8904880"/>
              <a:gd name="connsiteY5" fmla="*/ 1452146 h 2110443"/>
              <a:gd name="connsiteX6" fmla="*/ 5640634 w 8904880"/>
              <a:gd name="connsiteY6" fmla="*/ 1489353 h 2110443"/>
              <a:gd name="connsiteX7" fmla="*/ 5463529 w 8904880"/>
              <a:gd name="connsiteY7" fmla="*/ 1403033 h 2110443"/>
              <a:gd name="connsiteX8" fmla="*/ 5372744 w 8904880"/>
              <a:gd name="connsiteY8" fmla="*/ 1021289 h 2110443"/>
              <a:gd name="connsiteX9" fmla="*/ 5431531 w 8904880"/>
              <a:gd name="connsiteY9" fmla="*/ 687914 h 2110443"/>
              <a:gd name="connsiteX10" fmla="*/ 5642123 w 8904880"/>
              <a:gd name="connsiteY10" fmla="*/ 546527 h 2110443"/>
              <a:gd name="connsiteX11" fmla="*/ 7694462 w 8904880"/>
              <a:gd name="connsiteY11" fmla="*/ 513040 h 2110443"/>
              <a:gd name="connsiteX12" fmla="*/ 7694462 w 8904880"/>
              <a:gd name="connsiteY12" fmla="*/ 540574 h 2110443"/>
              <a:gd name="connsiteX13" fmla="*/ 7727948 w 8904880"/>
              <a:gd name="connsiteY13" fmla="*/ 540574 h 2110443"/>
              <a:gd name="connsiteX14" fmla="*/ 7805340 w 8904880"/>
              <a:gd name="connsiteY14" fmla="*/ 561410 h 2110443"/>
              <a:gd name="connsiteX15" fmla="*/ 7832872 w 8904880"/>
              <a:gd name="connsiteY15" fmla="*/ 601593 h 2110443"/>
              <a:gd name="connsiteX16" fmla="*/ 7836593 w 8904880"/>
              <a:gd name="connsiteY16" fmla="*/ 685681 h 2110443"/>
              <a:gd name="connsiteX17" fmla="*/ 7836593 w 8904880"/>
              <a:gd name="connsiteY17" fmla="*/ 1349455 h 2110443"/>
              <a:gd name="connsiteX18" fmla="*/ 7828408 w 8904880"/>
              <a:gd name="connsiteY18" fmla="*/ 1443216 h 2110443"/>
              <a:gd name="connsiteX19" fmla="*/ 7798642 w 8904880"/>
              <a:gd name="connsiteY19" fmla="*/ 1478935 h 2110443"/>
              <a:gd name="connsiteX20" fmla="*/ 7727948 w 8904880"/>
              <a:gd name="connsiteY20" fmla="*/ 1494562 h 2110443"/>
              <a:gd name="connsiteX21" fmla="*/ 7694462 w 8904880"/>
              <a:gd name="connsiteY21" fmla="*/ 1494562 h 2110443"/>
              <a:gd name="connsiteX22" fmla="*/ 7694462 w 8904880"/>
              <a:gd name="connsiteY22" fmla="*/ 1522095 h 2110443"/>
              <a:gd name="connsiteX23" fmla="*/ 8566595 w 8904880"/>
              <a:gd name="connsiteY23" fmla="*/ 1522095 h 2110443"/>
              <a:gd name="connsiteX24" fmla="*/ 8611988 w 8904880"/>
              <a:gd name="connsiteY24" fmla="*/ 1201371 h 2110443"/>
              <a:gd name="connsiteX25" fmla="*/ 8584455 w 8904880"/>
              <a:gd name="connsiteY25" fmla="*/ 1201371 h 2110443"/>
              <a:gd name="connsiteX26" fmla="*/ 8462044 w 8904880"/>
              <a:gd name="connsiteY26" fmla="*/ 1400800 h 2110443"/>
              <a:gd name="connsiteX27" fmla="*/ 8235452 w 8904880"/>
              <a:gd name="connsiteY27" fmla="*/ 1466285 h 2110443"/>
              <a:gd name="connsiteX28" fmla="*/ 8175177 w 8904880"/>
              <a:gd name="connsiteY28" fmla="*/ 1466285 h 2110443"/>
              <a:gd name="connsiteX29" fmla="*/ 8112670 w 8904880"/>
              <a:gd name="connsiteY29" fmla="*/ 1454378 h 2110443"/>
              <a:gd name="connsiteX30" fmla="*/ 8086252 w 8904880"/>
              <a:gd name="connsiteY30" fmla="*/ 1423869 h 2110443"/>
              <a:gd name="connsiteX31" fmla="*/ 8079183 w 8904880"/>
              <a:gd name="connsiteY31" fmla="*/ 1321921 h 2110443"/>
              <a:gd name="connsiteX32" fmla="*/ 8079183 w 8904880"/>
              <a:gd name="connsiteY32" fmla="*/ 1037660 h 2110443"/>
              <a:gd name="connsiteX33" fmla="*/ 8189316 w 8904880"/>
              <a:gd name="connsiteY33" fmla="*/ 1056635 h 2110443"/>
              <a:gd name="connsiteX34" fmla="*/ 8255916 w 8904880"/>
              <a:gd name="connsiteY34" fmla="*/ 1130677 h 2110443"/>
              <a:gd name="connsiteX35" fmla="*/ 8293496 w 8904880"/>
              <a:gd name="connsiteY35" fmla="*/ 1272064 h 2110443"/>
              <a:gd name="connsiteX36" fmla="*/ 8321773 w 8904880"/>
              <a:gd name="connsiteY36" fmla="*/ 1272064 h 2110443"/>
              <a:gd name="connsiteX37" fmla="*/ 8321773 w 8904880"/>
              <a:gd name="connsiteY37" fmla="*/ 743724 h 2110443"/>
              <a:gd name="connsiteX38" fmla="*/ 8293496 w 8904880"/>
              <a:gd name="connsiteY38" fmla="*/ 743724 h 2110443"/>
              <a:gd name="connsiteX39" fmla="*/ 8238429 w 8904880"/>
              <a:gd name="connsiteY39" fmla="*/ 921574 h 2110443"/>
              <a:gd name="connsiteX40" fmla="*/ 8099275 w 8904880"/>
              <a:gd name="connsiteY40" fmla="*/ 981849 h 2110443"/>
              <a:gd name="connsiteX41" fmla="*/ 8079183 w 8904880"/>
              <a:gd name="connsiteY41" fmla="*/ 981849 h 2110443"/>
              <a:gd name="connsiteX42" fmla="*/ 8079183 w 8904880"/>
              <a:gd name="connsiteY42" fmla="*/ 571083 h 2110443"/>
              <a:gd name="connsiteX43" fmla="*/ 8183362 w 8904880"/>
              <a:gd name="connsiteY43" fmla="*/ 571083 h 2110443"/>
              <a:gd name="connsiteX44" fmla="*/ 8339632 w 8904880"/>
              <a:gd name="connsiteY44" fmla="*/ 584478 h 2110443"/>
              <a:gd name="connsiteX45" fmla="*/ 8450137 w 8904880"/>
              <a:gd name="connsiteY45" fmla="*/ 654427 h 2110443"/>
              <a:gd name="connsiteX46" fmla="*/ 8510784 w 8904880"/>
              <a:gd name="connsiteY46" fmla="*/ 811441 h 2110443"/>
              <a:gd name="connsiteX47" fmla="*/ 8539062 w 8904880"/>
              <a:gd name="connsiteY47" fmla="*/ 811441 h 2110443"/>
              <a:gd name="connsiteX48" fmla="*/ 8539062 w 8904880"/>
              <a:gd name="connsiteY48" fmla="*/ 513040 h 2110443"/>
              <a:gd name="connsiteX49" fmla="*/ 7694462 w 8904880"/>
              <a:gd name="connsiteY49" fmla="*/ 513040 h 2110443"/>
              <a:gd name="connsiteX50" fmla="*/ 6256188 w 8904880"/>
              <a:gd name="connsiteY50" fmla="*/ 513040 h 2110443"/>
              <a:gd name="connsiteX51" fmla="*/ 6256188 w 8904880"/>
              <a:gd name="connsiteY51" fmla="*/ 540574 h 2110443"/>
              <a:gd name="connsiteX52" fmla="*/ 6288186 w 8904880"/>
              <a:gd name="connsiteY52" fmla="*/ 540574 h 2110443"/>
              <a:gd name="connsiteX53" fmla="*/ 6355902 w 8904880"/>
              <a:gd name="connsiteY53" fmla="*/ 555084 h 2110443"/>
              <a:gd name="connsiteX54" fmla="*/ 6389388 w 8904880"/>
              <a:gd name="connsiteY54" fmla="*/ 588571 h 2110443"/>
              <a:gd name="connsiteX55" fmla="*/ 6397574 w 8904880"/>
              <a:gd name="connsiteY55" fmla="*/ 684193 h 2110443"/>
              <a:gd name="connsiteX56" fmla="*/ 6397574 w 8904880"/>
              <a:gd name="connsiteY56" fmla="*/ 1322666 h 2110443"/>
              <a:gd name="connsiteX57" fmla="*/ 6396086 w 8904880"/>
              <a:gd name="connsiteY57" fmla="*/ 1398568 h 2110443"/>
              <a:gd name="connsiteX58" fmla="*/ 6373018 w 8904880"/>
              <a:gd name="connsiteY58" fmla="*/ 1452890 h 2110443"/>
              <a:gd name="connsiteX59" fmla="*/ 6329113 w 8904880"/>
              <a:gd name="connsiteY59" fmla="*/ 1483772 h 2110443"/>
              <a:gd name="connsiteX60" fmla="*/ 6266606 w 8904880"/>
              <a:gd name="connsiteY60" fmla="*/ 1494562 h 2110443"/>
              <a:gd name="connsiteX61" fmla="*/ 6256188 w 8904880"/>
              <a:gd name="connsiteY61" fmla="*/ 1494562 h 2110443"/>
              <a:gd name="connsiteX62" fmla="*/ 6256188 w 8904880"/>
              <a:gd name="connsiteY62" fmla="*/ 1522095 h 2110443"/>
              <a:gd name="connsiteX63" fmla="*/ 6601468 w 8904880"/>
              <a:gd name="connsiteY63" fmla="*/ 1522095 h 2110443"/>
              <a:gd name="connsiteX64" fmla="*/ 6601468 w 8904880"/>
              <a:gd name="connsiteY64" fmla="*/ 1494562 h 2110443"/>
              <a:gd name="connsiteX65" fmla="*/ 6499894 w 8904880"/>
              <a:gd name="connsiteY65" fmla="*/ 1471122 h 2110443"/>
              <a:gd name="connsiteX66" fmla="*/ 6457850 w 8904880"/>
              <a:gd name="connsiteY66" fmla="*/ 1410474 h 2110443"/>
              <a:gd name="connsiteX67" fmla="*/ 6454128 w 8904880"/>
              <a:gd name="connsiteY67" fmla="*/ 1318945 h 2110443"/>
              <a:gd name="connsiteX68" fmla="*/ 6454128 w 8904880"/>
              <a:gd name="connsiteY68" fmla="*/ 608290 h 2110443"/>
              <a:gd name="connsiteX69" fmla="*/ 6847035 w 8904880"/>
              <a:gd name="connsiteY69" fmla="*/ 1522095 h 2110443"/>
              <a:gd name="connsiteX70" fmla="*/ 6864894 w 8904880"/>
              <a:gd name="connsiteY70" fmla="*/ 1522095 h 2110443"/>
              <a:gd name="connsiteX71" fmla="*/ 7251848 w 8904880"/>
              <a:gd name="connsiteY71" fmla="*/ 601593 h 2110443"/>
              <a:gd name="connsiteX72" fmla="*/ 7251848 w 8904880"/>
              <a:gd name="connsiteY72" fmla="*/ 1349455 h 2110443"/>
              <a:gd name="connsiteX73" fmla="*/ 7243662 w 8904880"/>
              <a:gd name="connsiteY73" fmla="*/ 1443216 h 2110443"/>
              <a:gd name="connsiteX74" fmla="*/ 7213896 w 8904880"/>
              <a:gd name="connsiteY74" fmla="*/ 1478935 h 2110443"/>
              <a:gd name="connsiteX75" fmla="*/ 7142459 w 8904880"/>
              <a:gd name="connsiteY75" fmla="*/ 1494562 h 2110443"/>
              <a:gd name="connsiteX76" fmla="*/ 7109716 w 8904880"/>
              <a:gd name="connsiteY76" fmla="*/ 1494562 h 2110443"/>
              <a:gd name="connsiteX77" fmla="*/ 7109716 w 8904880"/>
              <a:gd name="connsiteY77" fmla="*/ 1522095 h 2110443"/>
              <a:gd name="connsiteX78" fmla="*/ 7636568 w 8904880"/>
              <a:gd name="connsiteY78" fmla="*/ 1522095 h 2110443"/>
              <a:gd name="connsiteX79" fmla="*/ 7636568 w 8904880"/>
              <a:gd name="connsiteY79" fmla="*/ 1494562 h 2110443"/>
              <a:gd name="connsiteX80" fmla="*/ 7603826 w 8904880"/>
              <a:gd name="connsiteY80" fmla="*/ 1494562 h 2110443"/>
              <a:gd name="connsiteX81" fmla="*/ 7536109 w 8904880"/>
              <a:gd name="connsiteY81" fmla="*/ 1480051 h 2110443"/>
              <a:gd name="connsiteX82" fmla="*/ 7502623 w 8904880"/>
              <a:gd name="connsiteY82" fmla="*/ 1446193 h 2110443"/>
              <a:gd name="connsiteX83" fmla="*/ 7494438 w 8904880"/>
              <a:gd name="connsiteY83" fmla="*/ 1349455 h 2110443"/>
              <a:gd name="connsiteX84" fmla="*/ 7494438 w 8904880"/>
              <a:gd name="connsiteY84" fmla="*/ 684193 h 2110443"/>
              <a:gd name="connsiteX85" fmla="*/ 7502623 w 8904880"/>
              <a:gd name="connsiteY85" fmla="*/ 591175 h 2110443"/>
              <a:gd name="connsiteX86" fmla="*/ 7532388 w 8904880"/>
              <a:gd name="connsiteY86" fmla="*/ 556201 h 2110443"/>
              <a:gd name="connsiteX87" fmla="*/ 7603826 w 8904880"/>
              <a:gd name="connsiteY87" fmla="*/ 540574 h 2110443"/>
              <a:gd name="connsiteX88" fmla="*/ 7636568 w 8904880"/>
              <a:gd name="connsiteY88" fmla="*/ 540574 h 2110443"/>
              <a:gd name="connsiteX89" fmla="*/ 7636568 w 8904880"/>
              <a:gd name="connsiteY89" fmla="*/ 513040 h 2110443"/>
              <a:gd name="connsiteX90" fmla="*/ 7225802 w 8904880"/>
              <a:gd name="connsiteY90" fmla="*/ 513040 h 2110443"/>
              <a:gd name="connsiteX91" fmla="*/ 6951959 w 8904880"/>
              <a:gd name="connsiteY91" fmla="*/ 1178302 h 2110443"/>
              <a:gd name="connsiteX92" fmla="*/ 6668441 w 8904880"/>
              <a:gd name="connsiteY92" fmla="*/ 513040 h 2110443"/>
              <a:gd name="connsiteX93" fmla="*/ 6256188 w 8904880"/>
              <a:gd name="connsiteY93" fmla="*/ 513040 h 2110443"/>
              <a:gd name="connsiteX94" fmla="*/ 2948780 w 8904880"/>
              <a:gd name="connsiteY94" fmla="*/ 513040 h 2110443"/>
              <a:gd name="connsiteX95" fmla="*/ 2948780 w 8904880"/>
              <a:gd name="connsiteY95" fmla="*/ 540574 h 2110443"/>
              <a:gd name="connsiteX96" fmla="*/ 2982266 w 8904880"/>
              <a:gd name="connsiteY96" fmla="*/ 540574 h 2110443"/>
              <a:gd name="connsiteX97" fmla="*/ 3049611 w 8904880"/>
              <a:gd name="connsiteY97" fmla="*/ 555084 h 2110443"/>
              <a:gd name="connsiteX98" fmla="*/ 3082725 w 8904880"/>
              <a:gd name="connsiteY98" fmla="*/ 588943 h 2110443"/>
              <a:gd name="connsiteX99" fmla="*/ 3090911 w 8904880"/>
              <a:gd name="connsiteY99" fmla="*/ 685681 h 2110443"/>
              <a:gd name="connsiteX100" fmla="*/ 3090911 w 8904880"/>
              <a:gd name="connsiteY100" fmla="*/ 1349455 h 2110443"/>
              <a:gd name="connsiteX101" fmla="*/ 3082725 w 8904880"/>
              <a:gd name="connsiteY101" fmla="*/ 1443216 h 2110443"/>
              <a:gd name="connsiteX102" fmla="*/ 3052960 w 8904880"/>
              <a:gd name="connsiteY102" fmla="*/ 1478935 h 2110443"/>
              <a:gd name="connsiteX103" fmla="*/ 2982266 w 8904880"/>
              <a:gd name="connsiteY103" fmla="*/ 1494562 h 2110443"/>
              <a:gd name="connsiteX104" fmla="*/ 2948780 w 8904880"/>
              <a:gd name="connsiteY104" fmla="*/ 1494562 h 2110443"/>
              <a:gd name="connsiteX105" fmla="*/ 2948780 w 8904880"/>
              <a:gd name="connsiteY105" fmla="*/ 1522095 h 2110443"/>
              <a:gd name="connsiteX106" fmla="*/ 3844725 w 8904880"/>
              <a:gd name="connsiteY106" fmla="*/ 1522095 h 2110443"/>
              <a:gd name="connsiteX107" fmla="*/ 3882677 w 8904880"/>
              <a:gd name="connsiteY107" fmla="*/ 1167884 h 2110443"/>
              <a:gd name="connsiteX108" fmla="*/ 3852167 w 8904880"/>
              <a:gd name="connsiteY108" fmla="*/ 1167884 h 2110443"/>
              <a:gd name="connsiteX109" fmla="*/ 3778125 w 8904880"/>
              <a:gd name="connsiteY109" fmla="*/ 1347966 h 2110443"/>
              <a:gd name="connsiteX110" fmla="*/ 3685479 w 8904880"/>
              <a:gd name="connsiteY110" fmla="*/ 1437263 h 2110443"/>
              <a:gd name="connsiteX111" fmla="*/ 3551534 w 8904880"/>
              <a:gd name="connsiteY111" fmla="*/ 1465541 h 2110443"/>
              <a:gd name="connsiteX112" fmla="*/ 3467446 w 8904880"/>
              <a:gd name="connsiteY112" fmla="*/ 1465541 h 2110443"/>
              <a:gd name="connsiteX113" fmla="*/ 3377405 w 8904880"/>
              <a:gd name="connsiteY113" fmla="*/ 1458843 h 2110443"/>
              <a:gd name="connsiteX114" fmla="*/ 3342430 w 8904880"/>
              <a:gd name="connsiteY114" fmla="*/ 1427217 h 2110443"/>
              <a:gd name="connsiteX115" fmla="*/ 3333501 w 8904880"/>
              <a:gd name="connsiteY115" fmla="*/ 1328619 h 2110443"/>
              <a:gd name="connsiteX116" fmla="*/ 3333501 w 8904880"/>
              <a:gd name="connsiteY116" fmla="*/ 685681 h 2110443"/>
              <a:gd name="connsiteX117" fmla="*/ 3341687 w 8904880"/>
              <a:gd name="connsiteY117" fmla="*/ 591919 h 2110443"/>
              <a:gd name="connsiteX118" fmla="*/ 3372196 w 8904880"/>
              <a:gd name="connsiteY118" fmla="*/ 556201 h 2110443"/>
              <a:gd name="connsiteX119" fmla="*/ 3442889 w 8904880"/>
              <a:gd name="connsiteY119" fmla="*/ 540574 h 2110443"/>
              <a:gd name="connsiteX120" fmla="*/ 3486794 w 8904880"/>
              <a:gd name="connsiteY120" fmla="*/ 540574 h 2110443"/>
              <a:gd name="connsiteX121" fmla="*/ 3486794 w 8904880"/>
              <a:gd name="connsiteY121" fmla="*/ 513040 h 2110443"/>
              <a:gd name="connsiteX122" fmla="*/ 2948780 w 8904880"/>
              <a:gd name="connsiteY122" fmla="*/ 513040 h 2110443"/>
              <a:gd name="connsiteX123" fmla="*/ 1931838 w 8904880"/>
              <a:gd name="connsiteY123" fmla="*/ 513040 h 2110443"/>
              <a:gd name="connsiteX124" fmla="*/ 1931838 w 8904880"/>
              <a:gd name="connsiteY124" fmla="*/ 540574 h 2110443"/>
              <a:gd name="connsiteX125" fmla="*/ 1965324 w 8904880"/>
              <a:gd name="connsiteY125" fmla="*/ 540574 h 2110443"/>
              <a:gd name="connsiteX126" fmla="*/ 2042715 w 8904880"/>
              <a:gd name="connsiteY126" fmla="*/ 561410 h 2110443"/>
              <a:gd name="connsiteX127" fmla="*/ 2070248 w 8904880"/>
              <a:gd name="connsiteY127" fmla="*/ 601593 h 2110443"/>
              <a:gd name="connsiteX128" fmla="*/ 2073969 w 8904880"/>
              <a:gd name="connsiteY128" fmla="*/ 685681 h 2110443"/>
              <a:gd name="connsiteX129" fmla="*/ 2073969 w 8904880"/>
              <a:gd name="connsiteY129" fmla="*/ 1349455 h 2110443"/>
              <a:gd name="connsiteX130" fmla="*/ 2065783 w 8904880"/>
              <a:gd name="connsiteY130" fmla="*/ 1443216 h 2110443"/>
              <a:gd name="connsiteX131" fmla="*/ 2036017 w 8904880"/>
              <a:gd name="connsiteY131" fmla="*/ 1478935 h 2110443"/>
              <a:gd name="connsiteX132" fmla="*/ 1965324 w 8904880"/>
              <a:gd name="connsiteY132" fmla="*/ 1494562 h 2110443"/>
              <a:gd name="connsiteX133" fmla="*/ 1931838 w 8904880"/>
              <a:gd name="connsiteY133" fmla="*/ 1494562 h 2110443"/>
              <a:gd name="connsiteX134" fmla="*/ 1931838 w 8904880"/>
              <a:gd name="connsiteY134" fmla="*/ 1522095 h 2110443"/>
              <a:gd name="connsiteX135" fmla="*/ 2803970 w 8904880"/>
              <a:gd name="connsiteY135" fmla="*/ 1522095 h 2110443"/>
              <a:gd name="connsiteX136" fmla="*/ 2849363 w 8904880"/>
              <a:gd name="connsiteY136" fmla="*/ 1201371 h 2110443"/>
              <a:gd name="connsiteX137" fmla="*/ 2821830 w 8904880"/>
              <a:gd name="connsiteY137" fmla="*/ 1201371 h 2110443"/>
              <a:gd name="connsiteX138" fmla="*/ 2699418 w 8904880"/>
              <a:gd name="connsiteY138" fmla="*/ 1400800 h 2110443"/>
              <a:gd name="connsiteX139" fmla="*/ 2472828 w 8904880"/>
              <a:gd name="connsiteY139" fmla="*/ 1466285 h 2110443"/>
              <a:gd name="connsiteX140" fmla="*/ 2412552 w 8904880"/>
              <a:gd name="connsiteY140" fmla="*/ 1466285 h 2110443"/>
              <a:gd name="connsiteX141" fmla="*/ 2350045 w 8904880"/>
              <a:gd name="connsiteY141" fmla="*/ 1454378 h 2110443"/>
              <a:gd name="connsiteX142" fmla="*/ 2323628 w 8904880"/>
              <a:gd name="connsiteY142" fmla="*/ 1423869 h 2110443"/>
              <a:gd name="connsiteX143" fmla="*/ 2316558 w 8904880"/>
              <a:gd name="connsiteY143" fmla="*/ 1321921 h 2110443"/>
              <a:gd name="connsiteX144" fmla="*/ 2316558 w 8904880"/>
              <a:gd name="connsiteY144" fmla="*/ 1037660 h 2110443"/>
              <a:gd name="connsiteX145" fmla="*/ 2426691 w 8904880"/>
              <a:gd name="connsiteY145" fmla="*/ 1056635 h 2110443"/>
              <a:gd name="connsiteX146" fmla="*/ 2493292 w 8904880"/>
              <a:gd name="connsiteY146" fmla="*/ 1130677 h 2110443"/>
              <a:gd name="connsiteX147" fmla="*/ 2530871 w 8904880"/>
              <a:gd name="connsiteY147" fmla="*/ 1272064 h 2110443"/>
              <a:gd name="connsiteX148" fmla="*/ 2559148 w 8904880"/>
              <a:gd name="connsiteY148" fmla="*/ 1272064 h 2110443"/>
              <a:gd name="connsiteX149" fmla="*/ 2559148 w 8904880"/>
              <a:gd name="connsiteY149" fmla="*/ 743724 h 2110443"/>
              <a:gd name="connsiteX150" fmla="*/ 2530871 w 8904880"/>
              <a:gd name="connsiteY150" fmla="*/ 743724 h 2110443"/>
              <a:gd name="connsiteX151" fmla="*/ 2475804 w 8904880"/>
              <a:gd name="connsiteY151" fmla="*/ 921574 h 2110443"/>
              <a:gd name="connsiteX152" fmla="*/ 2336650 w 8904880"/>
              <a:gd name="connsiteY152" fmla="*/ 981849 h 2110443"/>
              <a:gd name="connsiteX153" fmla="*/ 2316558 w 8904880"/>
              <a:gd name="connsiteY153" fmla="*/ 981849 h 2110443"/>
              <a:gd name="connsiteX154" fmla="*/ 2316558 w 8904880"/>
              <a:gd name="connsiteY154" fmla="*/ 571083 h 2110443"/>
              <a:gd name="connsiteX155" fmla="*/ 2420738 w 8904880"/>
              <a:gd name="connsiteY155" fmla="*/ 571083 h 2110443"/>
              <a:gd name="connsiteX156" fmla="*/ 2577008 w 8904880"/>
              <a:gd name="connsiteY156" fmla="*/ 584478 h 2110443"/>
              <a:gd name="connsiteX157" fmla="*/ 2687512 w 8904880"/>
              <a:gd name="connsiteY157" fmla="*/ 654427 h 2110443"/>
              <a:gd name="connsiteX158" fmla="*/ 2748160 w 8904880"/>
              <a:gd name="connsiteY158" fmla="*/ 811441 h 2110443"/>
              <a:gd name="connsiteX159" fmla="*/ 2776437 w 8904880"/>
              <a:gd name="connsiteY159" fmla="*/ 811441 h 2110443"/>
              <a:gd name="connsiteX160" fmla="*/ 2776437 w 8904880"/>
              <a:gd name="connsiteY160" fmla="*/ 513040 h 2110443"/>
              <a:gd name="connsiteX161" fmla="*/ 1931838 w 8904880"/>
              <a:gd name="connsiteY161" fmla="*/ 513040 h 2110443"/>
              <a:gd name="connsiteX162" fmla="*/ 390722 w 8904880"/>
              <a:gd name="connsiteY162" fmla="*/ 513040 h 2110443"/>
              <a:gd name="connsiteX163" fmla="*/ 390722 w 8904880"/>
              <a:gd name="connsiteY163" fmla="*/ 540574 h 2110443"/>
              <a:gd name="connsiteX164" fmla="*/ 458439 w 8904880"/>
              <a:gd name="connsiteY164" fmla="*/ 571083 h 2110443"/>
              <a:gd name="connsiteX165" fmla="*/ 529132 w 8904880"/>
              <a:gd name="connsiteY165" fmla="*/ 721400 h 2110443"/>
              <a:gd name="connsiteX166" fmla="*/ 861019 w 8904880"/>
              <a:gd name="connsiteY166" fmla="*/ 1545164 h 2110443"/>
              <a:gd name="connsiteX167" fmla="*/ 1079622 w 8904880"/>
              <a:gd name="connsiteY167" fmla="*/ 1586107 h 2110443"/>
              <a:gd name="connsiteX168" fmla="*/ 1163885 w 8904880"/>
              <a:gd name="connsiteY168" fmla="*/ 894785 h 2110443"/>
              <a:gd name="connsiteX169" fmla="*/ 1413916 w 8904880"/>
              <a:gd name="connsiteY169" fmla="*/ 1545164 h 2110443"/>
              <a:gd name="connsiteX170" fmla="*/ 1442937 w 8904880"/>
              <a:gd name="connsiteY170" fmla="*/ 1545164 h 2110443"/>
              <a:gd name="connsiteX171" fmla="*/ 1759197 w 8904880"/>
              <a:gd name="connsiteY171" fmla="*/ 712470 h 2110443"/>
              <a:gd name="connsiteX172" fmla="*/ 1806078 w 8904880"/>
              <a:gd name="connsiteY172" fmla="*/ 597128 h 2110443"/>
              <a:gd name="connsiteX173" fmla="*/ 1840308 w 8904880"/>
              <a:gd name="connsiteY173" fmla="*/ 556201 h 2110443"/>
              <a:gd name="connsiteX174" fmla="*/ 1887933 w 8904880"/>
              <a:gd name="connsiteY174" fmla="*/ 540574 h 2110443"/>
              <a:gd name="connsiteX175" fmla="*/ 1887933 w 8904880"/>
              <a:gd name="connsiteY175" fmla="*/ 513040 h 2110443"/>
              <a:gd name="connsiteX176" fmla="*/ 1625996 w 8904880"/>
              <a:gd name="connsiteY176" fmla="*/ 513040 h 2110443"/>
              <a:gd name="connsiteX177" fmla="*/ 1625996 w 8904880"/>
              <a:gd name="connsiteY177" fmla="*/ 540574 h 2110443"/>
              <a:gd name="connsiteX178" fmla="*/ 1705619 w 8904880"/>
              <a:gd name="connsiteY178" fmla="*/ 559549 h 2110443"/>
              <a:gd name="connsiteX179" fmla="*/ 1726455 w 8904880"/>
              <a:gd name="connsiteY179" fmla="*/ 607546 h 2110443"/>
              <a:gd name="connsiteX180" fmla="*/ 1720502 w 8904880"/>
              <a:gd name="connsiteY180" fmla="*/ 652939 h 2110443"/>
              <a:gd name="connsiteX181" fmla="*/ 1688504 w 8904880"/>
              <a:gd name="connsiteY181" fmla="*/ 744468 h 2110443"/>
              <a:gd name="connsiteX182" fmla="*/ 1524049 w 8904880"/>
              <a:gd name="connsiteY182" fmla="*/ 1176814 h 2110443"/>
              <a:gd name="connsiteX183" fmla="*/ 1340246 w 8904880"/>
              <a:gd name="connsiteY183" fmla="*/ 699076 h 2110443"/>
              <a:gd name="connsiteX184" fmla="*/ 1306760 w 8904880"/>
              <a:gd name="connsiteY184" fmla="*/ 594152 h 2110443"/>
              <a:gd name="connsiteX185" fmla="*/ 1315689 w 8904880"/>
              <a:gd name="connsiteY185" fmla="*/ 566247 h 2110443"/>
              <a:gd name="connsiteX186" fmla="*/ 1340246 w 8904880"/>
              <a:gd name="connsiteY186" fmla="*/ 548759 h 2110443"/>
              <a:gd name="connsiteX187" fmla="*/ 1413916 w 8904880"/>
              <a:gd name="connsiteY187" fmla="*/ 540574 h 2110443"/>
              <a:gd name="connsiteX188" fmla="*/ 1413916 w 8904880"/>
              <a:gd name="connsiteY188" fmla="*/ 513040 h 2110443"/>
              <a:gd name="connsiteX189" fmla="*/ 925016 w 8904880"/>
              <a:gd name="connsiteY189" fmla="*/ 513040 h 2110443"/>
              <a:gd name="connsiteX190" fmla="*/ 925016 w 8904880"/>
              <a:gd name="connsiteY190" fmla="*/ 540574 h 2110443"/>
              <a:gd name="connsiteX191" fmla="*/ 996081 w 8904880"/>
              <a:gd name="connsiteY191" fmla="*/ 553224 h 2110443"/>
              <a:gd name="connsiteX192" fmla="*/ 1038869 w 8904880"/>
              <a:gd name="connsiteY192" fmla="*/ 595268 h 2110443"/>
              <a:gd name="connsiteX193" fmla="*/ 1091703 w 8904880"/>
              <a:gd name="connsiteY193" fmla="*/ 712470 h 2110443"/>
              <a:gd name="connsiteX194" fmla="*/ 1133375 w 8904880"/>
              <a:gd name="connsiteY194" fmla="*/ 819626 h 2110443"/>
              <a:gd name="connsiteX195" fmla="*/ 974873 w 8904880"/>
              <a:gd name="connsiteY195" fmla="*/ 1202115 h 2110443"/>
              <a:gd name="connsiteX196" fmla="*/ 776931 w 8904880"/>
              <a:gd name="connsiteY196" fmla="*/ 712470 h 2110443"/>
              <a:gd name="connsiteX197" fmla="*/ 740468 w 8904880"/>
              <a:gd name="connsiteY197" fmla="*/ 592664 h 2110443"/>
              <a:gd name="connsiteX198" fmla="*/ 757956 w 8904880"/>
              <a:gd name="connsiteY198" fmla="*/ 556573 h 2110443"/>
              <a:gd name="connsiteX199" fmla="*/ 828277 w 8904880"/>
              <a:gd name="connsiteY199" fmla="*/ 540574 h 2110443"/>
              <a:gd name="connsiteX200" fmla="*/ 828277 w 8904880"/>
              <a:gd name="connsiteY200" fmla="*/ 513040 h 2110443"/>
              <a:gd name="connsiteX201" fmla="*/ 390722 w 8904880"/>
              <a:gd name="connsiteY201" fmla="*/ 513040 h 2110443"/>
              <a:gd name="connsiteX202" fmla="*/ 5633193 w 8904880"/>
              <a:gd name="connsiteY202" fmla="*/ 498902 h 2110443"/>
              <a:gd name="connsiteX203" fmla="*/ 5257030 w 8904880"/>
              <a:gd name="connsiteY203" fmla="*/ 639916 h 2110443"/>
              <a:gd name="connsiteX204" fmla="*/ 5104109 w 8904880"/>
              <a:gd name="connsiteY204" fmla="*/ 1014591 h 2110443"/>
              <a:gd name="connsiteX205" fmla="*/ 5221683 w 8904880"/>
              <a:gd name="connsiteY205" fmla="*/ 1360617 h 2110443"/>
              <a:gd name="connsiteX206" fmla="*/ 5642867 w 8904880"/>
              <a:gd name="connsiteY206" fmla="*/ 1545164 h 2110443"/>
              <a:gd name="connsiteX207" fmla="*/ 6063306 w 8904880"/>
              <a:gd name="connsiteY207" fmla="*/ 1351687 h 2110443"/>
              <a:gd name="connsiteX208" fmla="*/ 6175672 w 8904880"/>
              <a:gd name="connsiteY208" fmla="*/ 1013847 h 2110443"/>
              <a:gd name="connsiteX209" fmla="*/ 6024983 w 8904880"/>
              <a:gd name="connsiteY209" fmla="*/ 639544 h 2110443"/>
              <a:gd name="connsiteX210" fmla="*/ 5633193 w 8904880"/>
              <a:gd name="connsiteY210" fmla="*/ 498902 h 2110443"/>
              <a:gd name="connsiteX211" fmla="*/ 4552106 w 8904880"/>
              <a:gd name="connsiteY211" fmla="*/ 489972 h 2110443"/>
              <a:gd name="connsiteX212" fmla="*/ 4279378 w 8904880"/>
              <a:gd name="connsiteY212" fmla="*/ 561410 h 2110443"/>
              <a:gd name="connsiteX213" fmla="*/ 4075484 w 8904880"/>
              <a:gd name="connsiteY213" fmla="*/ 762328 h 2110443"/>
              <a:gd name="connsiteX214" fmla="*/ 3999953 w 8904880"/>
              <a:gd name="connsiteY214" fmla="*/ 1036171 h 2110443"/>
              <a:gd name="connsiteX215" fmla="*/ 4068042 w 8904880"/>
              <a:gd name="connsiteY215" fmla="*/ 1294388 h 2110443"/>
              <a:gd name="connsiteX216" fmla="*/ 4261519 w 8904880"/>
              <a:gd name="connsiteY216" fmla="*/ 1480423 h 2110443"/>
              <a:gd name="connsiteX217" fmla="*/ 4548385 w 8904880"/>
              <a:gd name="connsiteY217" fmla="*/ 1545164 h 2110443"/>
              <a:gd name="connsiteX218" fmla="*/ 4763069 w 8904880"/>
              <a:gd name="connsiteY218" fmla="*/ 1505352 h 2110443"/>
              <a:gd name="connsiteX219" fmla="*/ 4939803 w 8904880"/>
              <a:gd name="connsiteY219" fmla="*/ 1376988 h 2110443"/>
              <a:gd name="connsiteX220" fmla="*/ 4939803 w 8904880"/>
              <a:gd name="connsiteY220" fmla="*/ 1289923 h 2110443"/>
              <a:gd name="connsiteX221" fmla="*/ 4772743 w 8904880"/>
              <a:gd name="connsiteY221" fmla="*/ 1433542 h 2110443"/>
              <a:gd name="connsiteX222" fmla="*/ 4598242 w 8904880"/>
              <a:gd name="connsiteY222" fmla="*/ 1475214 h 2110443"/>
              <a:gd name="connsiteX223" fmla="*/ 4409231 w 8904880"/>
              <a:gd name="connsiteY223" fmla="*/ 1418288 h 2110443"/>
              <a:gd name="connsiteX224" fmla="*/ 4302074 w 8904880"/>
              <a:gd name="connsiteY224" fmla="*/ 1250112 h 2110443"/>
              <a:gd name="connsiteX225" fmla="*/ 4267844 w 8904880"/>
              <a:gd name="connsiteY225" fmla="*/ 1003429 h 2110443"/>
              <a:gd name="connsiteX226" fmla="*/ 4314725 w 8904880"/>
              <a:gd name="connsiteY226" fmla="*/ 753398 h 2110443"/>
              <a:gd name="connsiteX227" fmla="*/ 4430066 w 8904880"/>
              <a:gd name="connsiteY227" fmla="*/ 611267 h 2110443"/>
              <a:gd name="connsiteX228" fmla="*/ 4603451 w 8904880"/>
              <a:gd name="connsiteY228" fmla="*/ 556945 h 2110443"/>
              <a:gd name="connsiteX229" fmla="*/ 4805857 w 8904880"/>
              <a:gd name="connsiteY229" fmla="*/ 629871 h 2110443"/>
              <a:gd name="connsiteX230" fmla="*/ 4927897 w 8904880"/>
              <a:gd name="connsiteY230" fmla="*/ 839718 h 2110443"/>
              <a:gd name="connsiteX231" fmla="*/ 4956918 w 8904880"/>
              <a:gd name="connsiteY231" fmla="*/ 839718 h 2110443"/>
              <a:gd name="connsiteX232" fmla="*/ 4956918 w 8904880"/>
              <a:gd name="connsiteY232" fmla="*/ 489972 h 2110443"/>
              <a:gd name="connsiteX233" fmla="*/ 4927897 w 8904880"/>
              <a:gd name="connsiteY233" fmla="*/ 489972 h 2110443"/>
              <a:gd name="connsiteX234" fmla="*/ 4905200 w 8904880"/>
              <a:gd name="connsiteY234" fmla="*/ 545411 h 2110443"/>
              <a:gd name="connsiteX235" fmla="*/ 4863900 w 8904880"/>
              <a:gd name="connsiteY235" fmla="*/ 562898 h 2110443"/>
              <a:gd name="connsiteX236" fmla="*/ 4776836 w 8904880"/>
              <a:gd name="connsiteY236" fmla="*/ 536109 h 2110443"/>
              <a:gd name="connsiteX237" fmla="*/ 4552106 w 8904880"/>
              <a:gd name="connsiteY237" fmla="*/ 489972 h 2110443"/>
              <a:gd name="connsiteX238" fmla="*/ 351748 w 8904880"/>
              <a:gd name="connsiteY238" fmla="*/ 0 h 2110443"/>
              <a:gd name="connsiteX239" fmla="*/ 8553132 w 8904880"/>
              <a:gd name="connsiteY239" fmla="*/ 0 h 2110443"/>
              <a:gd name="connsiteX240" fmla="*/ 8904880 w 8904880"/>
              <a:gd name="connsiteY240" fmla="*/ 351748 h 2110443"/>
              <a:gd name="connsiteX241" fmla="*/ 8904880 w 8904880"/>
              <a:gd name="connsiteY241" fmla="*/ 1758695 h 2110443"/>
              <a:gd name="connsiteX242" fmla="*/ 8553132 w 8904880"/>
              <a:gd name="connsiteY242" fmla="*/ 2110443 h 2110443"/>
              <a:gd name="connsiteX243" fmla="*/ 351748 w 8904880"/>
              <a:gd name="connsiteY243" fmla="*/ 2110443 h 2110443"/>
              <a:gd name="connsiteX244" fmla="*/ 0 w 8904880"/>
              <a:gd name="connsiteY244" fmla="*/ 1758695 h 2110443"/>
              <a:gd name="connsiteX245" fmla="*/ 0 w 8904880"/>
              <a:gd name="connsiteY245" fmla="*/ 351748 h 2110443"/>
              <a:gd name="connsiteX246" fmla="*/ 351748 w 8904880"/>
              <a:gd name="connsiteY246" fmla="*/ 0 h 2110443"/>
              <a:gd name="connsiteX0" fmla="*/ 5642123 w 8904880"/>
              <a:gd name="connsiteY0" fmla="*/ 546527 h 2110443"/>
              <a:gd name="connsiteX1" fmla="*/ 5774952 w 8904880"/>
              <a:gd name="connsiteY1" fmla="*/ 587455 h 2110443"/>
              <a:gd name="connsiteX2" fmla="*/ 5869830 w 8904880"/>
              <a:gd name="connsiteY2" fmla="*/ 727725 h 2110443"/>
              <a:gd name="connsiteX3" fmla="*/ 5907037 w 8904880"/>
              <a:gd name="connsiteY3" fmla="*/ 1027242 h 2110443"/>
              <a:gd name="connsiteX4" fmla="*/ 5870574 w 8904880"/>
              <a:gd name="connsiteY4" fmla="*/ 1299969 h 2110443"/>
              <a:gd name="connsiteX5" fmla="*/ 5768627 w 8904880"/>
              <a:gd name="connsiteY5" fmla="*/ 1452146 h 2110443"/>
              <a:gd name="connsiteX6" fmla="*/ 5640634 w 8904880"/>
              <a:gd name="connsiteY6" fmla="*/ 1489353 h 2110443"/>
              <a:gd name="connsiteX7" fmla="*/ 5463529 w 8904880"/>
              <a:gd name="connsiteY7" fmla="*/ 1403033 h 2110443"/>
              <a:gd name="connsiteX8" fmla="*/ 5372744 w 8904880"/>
              <a:gd name="connsiteY8" fmla="*/ 1021289 h 2110443"/>
              <a:gd name="connsiteX9" fmla="*/ 5431531 w 8904880"/>
              <a:gd name="connsiteY9" fmla="*/ 687914 h 2110443"/>
              <a:gd name="connsiteX10" fmla="*/ 5642123 w 8904880"/>
              <a:gd name="connsiteY10" fmla="*/ 546527 h 2110443"/>
              <a:gd name="connsiteX11" fmla="*/ 7694462 w 8904880"/>
              <a:gd name="connsiteY11" fmla="*/ 513040 h 2110443"/>
              <a:gd name="connsiteX12" fmla="*/ 7694462 w 8904880"/>
              <a:gd name="connsiteY12" fmla="*/ 540574 h 2110443"/>
              <a:gd name="connsiteX13" fmla="*/ 7727948 w 8904880"/>
              <a:gd name="connsiteY13" fmla="*/ 540574 h 2110443"/>
              <a:gd name="connsiteX14" fmla="*/ 7805340 w 8904880"/>
              <a:gd name="connsiteY14" fmla="*/ 561410 h 2110443"/>
              <a:gd name="connsiteX15" fmla="*/ 7832872 w 8904880"/>
              <a:gd name="connsiteY15" fmla="*/ 601593 h 2110443"/>
              <a:gd name="connsiteX16" fmla="*/ 7836593 w 8904880"/>
              <a:gd name="connsiteY16" fmla="*/ 685681 h 2110443"/>
              <a:gd name="connsiteX17" fmla="*/ 7836593 w 8904880"/>
              <a:gd name="connsiteY17" fmla="*/ 1349455 h 2110443"/>
              <a:gd name="connsiteX18" fmla="*/ 7828408 w 8904880"/>
              <a:gd name="connsiteY18" fmla="*/ 1443216 h 2110443"/>
              <a:gd name="connsiteX19" fmla="*/ 7798642 w 8904880"/>
              <a:gd name="connsiteY19" fmla="*/ 1478935 h 2110443"/>
              <a:gd name="connsiteX20" fmla="*/ 7727948 w 8904880"/>
              <a:gd name="connsiteY20" fmla="*/ 1494562 h 2110443"/>
              <a:gd name="connsiteX21" fmla="*/ 7694462 w 8904880"/>
              <a:gd name="connsiteY21" fmla="*/ 1494562 h 2110443"/>
              <a:gd name="connsiteX22" fmla="*/ 7694462 w 8904880"/>
              <a:gd name="connsiteY22" fmla="*/ 1522095 h 2110443"/>
              <a:gd name="connsiteX23" fmla="*/ 8566595 w 8904880"/>
              <a:gd name="connsiteY23" fmla="*/ 1522095 h 2110443"/>
              <a:gd name="connsiteX24" fmla="*/ 8611988 w 8904880"/>
              <a:gd name="connsiteY24" fmla="*/ 1201371 h 2110443"/>
              <a:gd name="connsiteX25" fmla="*/ 8584455 w 8904880"/>
              <a:gd name="connsiteY25" fmla="*/ 1201371 h 2110443"/>
              <a:gd name="connsiteX26" fmla="*/ 8462044 w 8904880"/>
              <a:gd name="connsiteY26" fmla="*/ 1400800 h 2110443"/>
              <a:gd name="connsiteX27" fmla="*/ 8235452 w 8904880"/>
              <a:gd name="connsiteY27" fmla="*/ 1466285 h 2110443"/>
              <a:gd name="connsiteX28" fmla="*/ 8175177 w 8904880"/>
              <a:gd name="connsiteY28" fmla="*/ 1466285 h 2110443"/>
              <a:gd name="connsiteX29" fmla="*/ 8112670 w 8904880"/>
              <a:gd name="connsiteY29" fmla="*/ 1454378 h 2110443"/>
              <a:gd name="connsiteX30" fmla="*/ 8086252 w 8904880"/>
              <a:gd name="connsiteY30" fmla="*/ 1423869 h 2110443"/>
              <a:gd name="connsiteX31" fmla="*/ 8079183 w 8904880"/>
              <a:gd name="connsiteY31" fmla="*/ 1321921 h 2110443"/>
              <a:gd name="connsiteX32" fmla="*/ 8079183 w 8904880"/>
              <a:gd name="connsiteY32" fmla="*/ 1037660 h 2110443"/>
              <a:gd name="connsiteX33" fmla="*/ 8189316 w 8904880"/>
              <a:gd name="connsiteY33" fmla="*/ 1056635 h 2110443"/>
              <a:gd name="connsiteX34" fmla="*/ 8255916 w 8904880"/>
              <a:gd name="connsiteY34" fmla="*/ 1130677 h 2110443"/>
              <a:gd name="connsiteX35" fmla="*/ 8293496 w 8904880"/>
              <a:gd name="connsiteY35" fmla="*/ 1272064 h 2110443"/>
              <a:gd name="connsiteX36" fmla="*/ 8321773 w 8904880"/>
              <a:gd name="connsiteY36" fmla="*/ 1272064 h 2110443"/>
              <a:gd name="connsiteX37" fmla="*/ 8321773 w 8904880"/>
              <a:gd name="connsiteY37" fmla="*/ 743724 h 2110443"/>
              <a:gd name="connsiteX38" fmla="*/ 8293496 w 8904880"/>
              <a:gd name="connsiteY38" fmla="*/ 743724 h 2110443"/>
              <a:gd name="connsiteX39" fmla="*/ 8238429 w 8904880"/>
              <a:gd name="connsiteY39" fmla="*/ 921574 h 2110443"/>
              <a:gd name="connsiteX40" fmla="*/ 8099275 w 8904880"/>
              <a:gd name="connsiteY40" fmla="*/ 981849 h 2110443"/>
              <a:gd name="connsiteX41" fmla="*/ 8079183 w 8904880"/>
              <a:gd name="connsiteY41" fmla="*/ 981849 h 2110443"/>
              <a:gd name="connsiteX42" fmla="*/ 8079183 w 8904880"/>
              <a:gd name="connsiteY42" fmla="*/ 571083 h 2110443"/>
              <a:gd name="connsiteX43" fmla="*/ 8183362 w 8904880"/>
              <a:gd name="connsiteY43" fmla="*/ 571083 h 2110443"/>
              <a:gd name="connsiteX44" fmla="*/ 8339632 w 8904880"/>
              <a:gd name="connsiteY44" fmla="*/ 584478 h 2110443"/>
              <a:gd name="connsiteX45" fmla="*/ 8450137 w 8904880"/>
              <a:gd name="connsiteY45" fmla="*/ 654427 h 2110443"/>
              <a:gd name="connsiteX46" fmla="*/ 8510784 w 8904880"/>
              <a:gd name="connsiteY46" fmla="*/ 811441 h 2110443"/>
              <a:gd name="connsiteX47" fmla="*/ 8539062 w 8904880"/>
              <a:gd name="connsiteY47" fmla="*/ 811441 h 2110443"/>
              <a:gd name="connsiteX48" fmla="*/ 8539062 w 8904880"/>
              <a:gd name="connsiteY48" fmla="*/ 513040 h 2110443"/>
              <a:gd name="connsiteX49" fmla="*/ 7694462 w 8904880"/>
              <a:gd name="connsiteY49" fmla="*/ 513040 h 2110443"/>
              <a:gd name="connsiteX50" fmla="*/ 6256188 w 8904880"/>
              <a:gd name="connsiteY50" fmla="*/ 513040 h 2110443"/>
              <a:gd name="connsiteX51" fmla="*/ 6256188 w 8904880"/>
              <a:gd name="connsiteY51" fmla="*/ 540574 h 2110443"/>
              <a:gd name="connsiteX52" fmla="*/ 6288186 w 8904880"/>
              <a:gd name="connsiteY52" fmla="*/ 540574 h 2110443"/>
              <a:gd name="connsiteX53" fmla="*/ 6355902 w 8904880"/>
              <a:gd name="connsiteY53" fmla="*/ 555084 h 2110443"/>
              <a:gd name="connsiteX54" fmla="*/ 6389388 w 8904880"/>
              <a:gd name="connsiteY54" fmla="*/ 588571 h 2110443"/>
              <a:gd name="connsiteX55" fmla="*/ 6397574 w 8904880"/>
              <a:gd name="connsiteY55" fmla="*/ 684193 h 2110443"/>
              <a:gd name="connsiteX56" fmla="*/ 6397574 w 8904880"/>
              <a:gd name="connsiteY56" fmla="*/ 1322666 h 2110443"/>
              <a:gd name="connsiteX57" fmla="*/ 6396086 w 8904880"/>
              <a:gd name="connsiteY57" fmla="*/ 1398568 h 2110443"/>
              <a:gd name="connsiteX58" fmla="*/ 6373018 w 8904880"/>
              <a:gd name="connsiteY58" fmla="*/ 1452890 h 2110443"/>
              <a:gd name="connsiteX59" fmla="*/ 6329113 w 8904880"/>
              <a:gd name="connsiteY59" fmla="*/ 1483772 h 2110443"/>
              <a:gd name="connsiteX60" fmla="*/ 6266606 w 8904880"/>
              <a:gd name="connsiteY60" fmla="*/ 1494562 h 2110443"/>
              <a:gd name="connsiteX61" fmla="*/ 6256188 w 8904880"/>
              <a:gd name="connsiteY61" fmla="*/ 1494562 h 2110443"/>
              <a:gd name="connsiteX62" fmla="*/ 6256188 w 8904880"/>
              <a:gd name="connsiteY62" fmla="*/ 1522095 h 2110443"/>
              <a:gd name="connsiteX63" fmla="*/ 6601468 w 8904880"/>
              <a:gd name="connsiteY63" fmla="*/ 1522095 h 2110443"/>
              <a:gd name="connsiteX64" fmla="*/ 6601468 w 8904880"/>
              <a:gd name="connsiteY64" fmla="*/ 1494562 h 2110443"/>
              <a:gd name="connsiteX65" fmla="*/ 6499894 w 8904880"/>
              <a:gd name="connsiteY65" fmla="*/ 1471122 h 2110443"/>
              <a:gd name="connsiteX66" fmla="*/ 6457850 w 8904880"/>
              <a:gd name="connsiteY66" fmla="*/ 1410474 h 2110443"/>
              <a:gd name="connsiteX67" fmla="*/ 6454128 w 8904880"/>
              <a:gd name="connsiteY67" fmla="*/ 1318945 h 2110443"/>
              <a:gd name="connsiteX68" fmla="*/ 6454128 w 8904880"/>
              <a:gd name="connsiteY68" fmla="*/ 608290 h 2110443"/>
              <a:gd name="connsiteX69" fmla="*/ 6847035 w 8904880"/>
              <a:gd name="connsiteY69" fmla="*/ 1522095 h 2110443"/>
              <a:gd name="connsiteX70" fmla="*/ 6864894 w 8904880"/>
              <a:gd name="connsiteY70" fmla="*/ 1522095 h 2110443"/>
              <a:gd name="connsiteX71" fmla="*/ 7251848 w 8904880"/>
              <a:gd name="connsiteY71" fmla="*/ 601593 h 2110443"/>
              <a:gd name="connsiteX72" fmla="*/ 7251848 w 8904880"/>
              <a:gd name="connsiteY72" fmla="*/ 1349455 h 2110443"/>
              <a:gd name="connsiteX73" fmla="*/ 7243662 w 8904880"/>
              <a:gd name="connsiteY73" fmla="*/ 1443216 h 2110443"/>
              <a:gd name="connsiteX74" fmla="*/ 7213896 w 8904880"/>
              <a:gd name="connsiteY74" fmla="*/ 1478935 h 2110443"/>
              <a:gd name="connsiteX75" fmla="*/ 7142459 w 8904880"/>
              <a:gd name="connsiteY75" fmla="*/ 1494562 h 2110443"/>
              <a:gd name="connsiteX76" fmla="*/ 7109716 w 8904880"/>
              <a:gd name="connsiteY76" fmla="*/ 1494562 h 2110443"/>
              <a:gd name="connsiteX77" fmla="*/ 7109716 w 8904880"/>
              <a:gd name="connsiteY77" fmla="*/ 1522095 h 2110443"/>
              <a:gd name="connsiteX78" fmla="*/ 7636568 w 8904880"/>
              <a:gd name="connsiteY78" fmla="*/ 1522095 h 2110443"/>
              <a:gd name="connsiteX79" fmla="*/ 7636568 w 8904880"/>
              <a:gd name="connsiteY79" fmla="*/ 1494562 h 2110443"/>
              <a:gd name="connsiteX80" fmla="*/ 7603826 w 8904880"/>
              <a:gd name="connsiteY80" fmla="*/ 1494562 h 2110443"/>
              <a:gd name="connsiteX81" fmla="*/ 7536109 w 8904880"/>
              <a:gd name="connsiteY81" fmla="*/ 1480051 h 2110443"/>
              <a:gd name="connsiteX82" fmla="*/ 7502623 w 8904880"/>
              <a:gd name="connsiteY82" fmla="*/ 1446193 h 2110443"/>
              <a:gd name="connsiteX83" fmla="*/ 7494438 w 8904880"/>
              <a:gd name="connsiteY83" fmla="*/ 1349455 h 2110443"/>
              <a:gd name="connsiteX84" fmla="*/ 7494438 w 8904880"/>
              <a:gd name="connsiteY84" fmla="*/ 684193 h 2110443"/>
              <a:gd name="connsiteX85" fmla="*/ 7502623 w 8904880"/>
              <a:gd name="connsiteY85" fmla="*/ 591175 h 2110443"/>
              <a:gd name="connsiteX86" fmla="*/ 7532388 w 8904880"/>
              <a:gd name="connsiteY86" fmla="*/ 556201 h 2110443"/>
              <a:gd name="connsiteX87" fmla="*/ 7603826 w 8904880"/>
              <a:gd name="connsiteY87" fmla="*/ 540574 h 2110443"/>
              <a:gd name="connsiteX88" fmla="*/ 7636568 w 8904880"/>
              <a:gd name="connsiteY88" fmla="*/ 540574 h 2110443"/>
              <a:gd name="connsiteX89" fmla="*/ 7636568 w 8904880"/>
              <a:gd name="connsiteY89" fmla="*/ 513040 h 2110443"/>
              <a:gd name="connsiteX90" fmla="*/ 7225802 w 8904880"/>
              <a:gd name="connsiteY90" fmla="*/ 513040 h 2110443"/>
              <a:gd name="connsiteX91" fmla="*/ 6951959 w 8904880"/>
              <a:gd name="connsiteY91" fmla="*/ 1178302 h 2110443"/>
              <a:gd name="connsiteX92" fmla="*/ 6668441 w 8904880"/>
              <a:gd name="connsiteY92" fmla="*/ 513040 h 2110443"/>
              <a:gd name="connsiteX93" fmla="*/ 6256188 w 8904880"/>
              <a:gd name="connsiteY93" fmla="*/ 513040 h 2110443"/>
              <a:gd name="connsiteX94" fmla="*/ 2948780 w 8904880"/>
              <a:gd name="connsiteY94" fmla="*/ 513040 h 2110443"/>
              <a:gd name="connsiteX95" fmla="*/ 2948780 w 8904880"/>
              <a:gd name="connsiteY95" fmla="*/ 540574 h 2110443"/>
              <a:gd name="connsiteX96" fmla="*/ 2982266 w 8904880"/>
              <a:gd name="connsiteY96" fmla="*/ 540574 h 2110443"/>
              <a:gd name="connsiteX97" fmla="*/ 3049611 w 8904880"/>
              <a:gd name="connsiteY97" fmla="*/ 555084 h 2110443"/>
              <a:gd name="connsiteX98" fmla="*/ 3082725 w 8904880"/>
              <a:gd name="connsiteY98" fmla="*/ 588943 h 2110443"/>
              <a:gd name="connsiteX99" fmla="*/ 3090911 w 8904880"/>
              <a:gd name="connsiteY99" fmla="*/ 685681 h 2110443"/>
              <a:gd name="connsiteX100" fmla="*/ 3090911 w 8904880"/>
              <a:gd name="connsiteY100" fmla="*/ 1349455 h 2110443"/>
              <a:gd name="connsiteX101" fmla="*/ 3082725 w 8904880"/>
              <a:gd name="connsiteY101" fmla="*/ 1443216 h 2110443"/>
              <a:gd name="connsiteX102" fmla="*/ 3052960 w 8904880"/>
              <a:gd name="connsiteY102" fmla="*/ 1478935 h 2110443"/>
              <a:gd name="connsiteX103" fmla="*/ 2982266 w 8904880"/>
              <a:gd name="connsiteY103" fmla="*/ 1494562 h 2110443"/>
              <a:gd name="connsiteX104" fmla="*/ 2948780 w 8904880"/>
              <a:gd name="connsiteY104" fmla="*/ 1494562 h 2110443"/>
              <a:gd name="connsiteX105" fmla="*/ 2948780 w 8904880"/>
              <a:gd name="connsiteY105" fmla="*/ 1522095 h 2110443"/>
              <a:gd name="connsiteX106" fmla="*/ 3844725 w 8904880"/>
              <a:gd name="connsiteY106" fmla="*/ 1522095 h 2110443"/>
              <a:gd name="connsiteX107" fmla="*/ 3882677 w 8904880"/>
              <a:gd name="connsiteY107" fmla="*/ 1167884 h 2110443"/>
              <a:gd name="connsiteX108" fmla="*/ 3620155 w 8904880"/>
              <a:gd name="connsiteY108" fmla="*/ 949520 h 2110443"/>
              <a:gd name="connsiteX109" fmla="*/ 3778125 w 8904880"/>
              <a:gd name="connsiteY109" fmla="*/ 1347966 h 2110443"/>
              <a:gd name="connsiteX110" fmla="*/ 3685479 w 8904880"/>
              <a:gd name="connsiteY110" fmla="*/ 1437263 h 2110443"/>
              <a:gd name="connsiteX111" fmla="*/ 3551534 w 8904880"/>
              <a:gd name="connsiteY111" fmla="*/ 1465541 h 2110443"/>
              <a:gd name="connsiteX112" fmla="*/ 3467446 w 8904880"/>
              <a:gd name="connsiteY112" fmla="*/ 1465541 h 2110443"/>
              <a:gd name="connsiteX113" fmla="*/ 3377405 w 8904880"/>
              <a:gd name="connsiteY113" fmla="*/ 1458843 h 2110443"/>
              <a:gd name="connsiteX114" fmla="*/ 3342430 w 8904880"/>
              <a:gd name="connsiteY114" fmla="*/ 1427217 h 2110443"/>
              <a:gd name="connsiteX115" fmla="*/ 3333501 w 8904880"/>
              <a:gd name="connsiteY115" fmla="*/ 1328619 h 2110443"/>
              <a:gd name="connsiteX116" fmla="*/ 3333501 w 8904880"/>
              <a:gd name="connsiteY116" fmla="*/ 685681 h 2110443"/>
              <a:gd name="connsiteX117" fmla="*/ 3341687 w 8904880"/>
              <a:gd name="connsiteY117" fmla="*/ 591919 h 2110443"/>
              <a:gd name="connsiteX118" fmla="*/ 3372196 w 8904880"/>
              <a:gd name="connsiteY118" fmla="*/ 556201 h 2110443"/>
              <a:gd name="connsiteX119" fmla="*/ 3442889 w 8904880"/>
              <a:gd name="connsiteY119" fmla="*/ 540574 h 2110443"/>
              <a:gd name="connsiteX120" fmla="*/ 3486794 w 8904880"/>
              <a:gd name="connsiteY120" fmla="*/ 540574 h 2110443"/>
              <a:gd name="connsiteX121" fmla="*/ 3486794 w 8904880"/>
              <a:gd name="connsiteY121" fmla="*/ 513040 h 2110443"/>
              <a:gd name="connsiteX122" fmla="*/ 2948780 w 8904880"/>
              <a:gd name="connsiteY122" fmla="*/ 513040 h 2110443"/>
              <a:gd name="connsiteX123" fmla="*/ 1931838 w 8904880"/>
              <a:gd name="connsiteY123" fmla="*/ 513040 h 2110443"/>
              <a:gd name="connsiteX124" fmla="*/ 1931838 w 8904880"/>
              <a:gd name="connsiteY124" fmla="*/ 540574 h 2110443"/>
              <a:gd name="connsiteX125" fmla="*/ 1965324 w 8904880"/>
              <a:gd name="connsiteY125" fmla="*/ 540574 h 2110443"/>
              <a:gd name="connsiteX126" fmla="*/ 2042715 w 8904880"/>
              <a:gd name="connsiteY126" fmla="*/ 561410 h 2110443"/>
              <a:gd name="connsiteX127" fmla="*/ 2070248 w 8904880"/>
              <a:gd name="connsiteY127" fmla="*/ 601593 h 2110443"/>
              <a:gd name="connsiteX128" fmla="*/ 2073969 w 8904880"/>
              <a:gd name="connsiteY128" fmla="*/ 685681 h 2110443"/>
              <a:gd name="connsiteX129" fmla="*/ 2073969 w 8904880"/>
              <a:gd name="connsiteY129" fmla="*/ 1349455 h 2110443"/>
              <a:gd name="connsiteX130" fmla="*/ 2065783 w 8904880"/>
              <a:gd name="connsiteY130" fmla="*/ 1443216 h 2110443"/>
              <a:gd name="connsiteX131" fmla="*/ 2036017 w 8904880"/>
              <a:gd name="connsiteY131" fmla="*/ 1478935 h 2110443"/>
              <a:gd name="connsiteX132" fmla="*/ 1965324 w 8904880"/>
              <a:gd name="connsiteY132" fmla="*/ 1494562 h 2110443"/>
              <a:gd name="connsiteX133" fmla="*/ 1931838 w 8904880"/>
              <a:gd name="connsiteY133" fmla="*/ 1494562 h 2110443"/>
              <a:gd name="connsiteX134" fmla="*/ 1931838 w 8904880"/>
              <a:gd name="connsiteY134" fmla="*/ 1522095 h 2110443"/>
              <a:gd name="connsiteX135" fmla="*/ 2803970 w 8904880"/>
              <a:gd name="connsiteY135" fmla="*/ 1522095 h 2110443"/>
              <a:gd name="connsiteX136" fmla="*/ 2849363 w 8904880"/>
              <a:gd name="connsiteY136" fmla="*/ 1201371 h 2110443"/>
              <a:gd name="connsiteX137" fmla="*/ 2821830 w 8904880"/>
              <a:gd name="connsiteY137" fmla="*/ 1201371 h 2110443"/>
              <a:gd name="connsiteX138" fmla="*/ 2699418 w 8904880"/>
              <a:gd name="connsiteY138" fmla="*/ 1400800 h 2110443"/>
              <a:gd name="connsiteX139" fmla="*/ 2472828 w 8904880"/>
              <a:gd name="connsiteY139" fmla="*/ 1466285 h 2110443"/>
              <a:gd name="connsiteX140" fmla="*/ 2412552 w 8904880"/>
              <a:gd name="connsiteY140" fmla="*/ 1466285 h 2110443"/>
              <a:gd name="connsiteX141" fmla="*/ 2350045 w 8904880"/>
              <a:gd name="connsiteY141" fmla="*/ 1454378 h 2110443"/>
              <a:gd name="connsiteX142" fmla="*/ 2323628 w 8904880"/>
              <a:gd name="connsiteY142" fmla="*/ 1423869 h 2110443"/>
              <a:gd name="connsiteX143" fmla="*/ 2316558 w 8904880"/>
              <a:gd name="connsiteY143" fmla="*/ 1321921 h 2110443"/>
              <a:gd name="connsiteX144" fmla="*/ 2316558 w 8904880"/>
              <a:gd name="connsiteY144" fmla="*/ 1037660 h 2110443"/>
              <a:gd name="connsiteX145" fmla="*/ 2426691 w 8904880"/>
              <a:gd name="connsiteY145" fmla="*/ 1056635 h 2110443"/>
              <a:gd name="connsiteX146" fmla="*/ 2493292 w 8904880"/>
              <a:gd name="connsiteY146" fmla="*/ 1130677 h 2110443"/>
              <a:gd name="connsiteX147" fmla="*/ 2530871 w 8904880"/>
              <a:gd name="connsiteY147" fmla="*/ 1272064 h 2110443"/>
              <a:gd name="connsiteX148" fmla="*/ 2559148 w 8904880"/>
              <a:gd name="connsiteY148" fmla="*/ 1272064 h 2110443"/>
              <a:gd name="connsiteX149" fmla="*/ 2559148 w 8904880"/>
              <a:gd name="connsiteY149" fmla="*/ 743724 h 2110443"/>
              <a:gd name="connsiteX150" fmla="*/ 2530871 w 8904880"/>
              <a:gd name="connsiteY150" fmla="*/ 743724 h 2110443"/>
              <a:gd name="connsiteX151" fmla="*/ 2475804 w 8904880"/>
              <a:gd name="connsiteY151" fmla="*/ 921574 h 2110443"/>
              <a:gd name="connsiteX152" fmla="*/ 2336650 w 8904880"/>
              <a:gd name="connsiteY152" fmla="*/ 981849 h 2110443"/>
              <a:gd name="connsiteX153" fmla="*/ 2316558 w 8904880"/>
              <a:gd name="connsiteY153" fmla="*/ 981849 h 2110443"/>
              <a:gd name="connsiteX154" fmla="*/ 2316558 w 8904880"/>
              <a:gd name="connsiteY154" fmla="*/ 571083 h 2110443"/>
              <a:gd name="connsiteX155" fmla="*/ 2420738 w 8904880"/>
              <a:gd name="connsiteY155" fmla="*/ 571083 h 2110443"/>
              <a:gd name="connsiteX156" fmla="*/ 2577008 w 8904880"/>
              <a:gd name="connsiteY156" fmla="*/ 584478 h 2110443"/>
              <a:gd name="connsiteX157" fmla="*/ 2687512 w 8904880"/>
              <a:gd name="connsiteY157" fmla="*/ 654427 h 2110443"/>
              <a:gd name="connsiteX158" fmla="*/ 2748160 w 8904880"/>
              <a:gd name="connsiteY158" fmla="*/ 811441 h 2110443"/>
              <a:gd name="connsiteX159" fmla="*/ 2776437 w 8904880"/>
              <a:gd name="connsiteY159" fmla="*/ 811441 h 2110443"/>
              <a:gd name="connsiteX160" fmla="*/ 2776437 w 8904880"/>
              <a:gd name="connsiteY160" fmla="*/ 513040 h 2110443"/>
              <a:gd name="connsiteX161" fmla="*/ 1931838 w 8904880"/>
              <a:gd name="connsiteY161" fmla="*/ 513040 h 2110443"/>
              <a:gd name="connsiteX162" fmla="*/ 390722 w 8904880"/>
              <a:gd name="connsiteY162" fmla="*/ 513040 h 2110443"/>
              <a:gd name="connsiteX163" fmla="*/ 390722 w 8904880"/>
              <a:gd name="connsiteY163" fmla="*/ 540574 h 2110443"/>
              <a:gd name="connsiteX164" fmla="*/ 458439 w 8904880"/>
              <a:gd name="connsiteY164" fmla="*/ 571083 h 2110443"/>
              <a:gd name="connsiteX165" fmla="*/ 529132 w 8904880"/>
              <a:gd name="connsiteY165" fmla="*/ 721400 h 2110443"/>
              <a:gd name="connsiteX166" fmla="*/ 861019 w 8904880"/>
              <a:gd name="connsiteY166" fmla="*/ 1545164 h 2110443"/>
              <a:gd name="connsiteX167" fmla="*/ 1079622 w 8904880"/>
              <a:gd name="connsiteY167" fmla="*/ 1586107 h 2110443"/>
              <a:gd name="connsiteX168" fmla="*/ 1163885 w 8904880"/>
              <a:gd name="connsiteY168" fmla="*/ 894785 h 2110443"/>
              <a:gd name="connsiteX169" fmla="*/ 1413916 w 8904880"/>
              <a:gd name="connsiteY169" fmla="*/ 1545164 h 2110443"/>
              <a:gd name="connsiteX170" fmla="*/ 1442937 w 8904880"/>
              <a:gd name="connsiteY170" fmla="*/ 1545164 h 2110443"/>
              <a:gd name="connsiteX171" fmla="*/ 1759197 w 8904880"/>
              <a:gd name="connsiteY171" fmla="*/ 712470 h 2110443"/>
              <a:gd name="connsiteX172" fmla="*/ 1806078 w 8904880"/>
              <a:gd name="connsiteY172" fmla="*/ 597128 h 2110443"/>
              <a:gd name="connsiteX173" fmla="*/ 1840308 w 8904880"/>
              <a:gd name="connsiteY173" fmla="*/ 556201 h 2110443"/>
              <a:gd name="connsiteX174" fmla="*/ 1887933 w 8904880"/>
              <a:gd name="connsiteY174" fmla="*/ 540574 h 2110443"/>
              <a:gd name="connsiteX175" fmla="*/ 1887933 w 8904880"/>
              <a:gd name="connsiteY175" fmla="*/ 513040 h 2110443"/>
              <a:gd name="connsiteX176" fmla="*/ 1625996 w 8904880"/>
              <a:gd name="connsiteY176" fmla="*/ 513040 h 2110443"/>
              <a:gd name="connsiteX177" fmla="*/ 1625996 w 8904880"/>
              <a:gd name="connsiteY177" fmla="*/ 540574 h 2110443"/>
              <a:gd name="connsiteX178" fmla="*/ 1705619 w 8904880"/>
              <a:gd name="connsiteY178" fmla="*/ 559549 h 2110443"/>
              <a:gd name="connsiteX179" fmla="*/ 1726455 w 8904880"/>
              <a:gd name="connsiteY179" fmla="*/ 607546 h 2110443"/>
              <a:gd name="connsiteX180" fmla="*/ 1720502 w 8904880"/>
              <a:gd name="connsiteY180" fmla="*/ 652939 h 2110443"/>
              <a:gd name="connsiteX181" fmla="*/ 1688504 w 8904880"/>
              <a:gd name="connsiteY181" fmla="*/ 744468 h 2110443"/>
              <a:gd name="connsiteX182" fmla="*/ 1524049 w 8904880"/>
              <a:gd name="connsiteY182" fmla="*/ 1176814 h 2110443"/>
              <a:gd name="connsiteX183" fmla="*/ 1340246 w 8904880"/>
              <a:gd name="connsiteY183" fmla="*/ 699076 h 2110443"/>
              <a:gd name="connsiteX184" fmla="*/ 1306760 w 8904880"/>
              <a:gd name="connsiteY184" fmla="*/ 594152 h 2110443"/>
              <a:gd name="connsiteX185" fmla="*/ 1315689 w 8904880"/>
              <a:gd name="connsiteY185" fmla="*/ 566247 h 2110443"/>
              <a:gd name="connsiteX186" fmla="*/ 1340246 w 8904880"/>
              <a:gd name="connsiteY186" fmla="*/ 548759 h 2110443"/>
              <a:gd name="connsiteX187" fmla="*/ 1413916 w 8904880"/>
              <a:gd name="connsiteY187" fmla="*/ 540574 h 2110443"/>
              <a:gd name="connsiteX188" fmla="*/ 1413916 w 8904880"/>
              <a:gd name="connsiteY188" fmla="*/ 513040 h 2110443"/>
              <a:gd name="connsiteX189" fmla="*/ 925016 w 8904880"/>
              <a:gd name="connsiteY189" fmla="*/ 513040 h 2110443"/>
              <a:gd name="connsiteX190" fmla="*/ 925016 w 8904880"/>
              <a:gd name="connsiteY190" fmla="*/ 540574 h 2110443"/>
              <a:gd name="connsiteX191" fmla="*/ 996081 w 8904880"/>
              <a:gd name="connsiteY191" fmla="*/ 553224 h 2110443"/>
              <a:gd name="connsiteX192" fmla="*/ 1038869 w 8904880"/>
              <a:gd name="connsiteY192" fmla="*/ 595268 h 2110443"/>
              <a:gd name="connsiteX193" fmla="*/ 1091703 w 8904880"/>
              <a:gd name="connsiteY193" fmla="*/ 712470 h 2110443"/>
              <a:gd name="connsiteX194" fmla="*/ 1133375 w 8904880"/>
              <a:gd name="connsiteY194" fmla="*/ 819626 h 2110443"/>
              <a:gd name="connsiteX195" fmla="*/ 974873 w 8904880"/>
              <a:gd name="connsiteY195" fmla="*/ 1202115 h 2110443"/>
              <a:gd name="connsiteX196" fmla="*/ 776931 w 8904880"/>
              <a:gd name="connsiteY196" fmla="*/ 712470 h 2110443"/>
              <a:gd name="connsiteX197" fmla="*/ 740468 w 8904880"/>
              <a:gd name="connsiteY197" fmla="*/ 592664 h 2110443"/>
              <a:gd name="connsiteX198" fmla="*/ 757956 w 8904880"/>
              <a:gd name="connsiteY198" fmla="*/ 556573 h 2110443"/>
              <a:gd name="connsiteX199" fmla="*/ 828277 w 8904880"/>
              <a:gd name="connsiteY199" fmla="*/ 540574 h 2110443"/>
              <a:gd name="connsiteX200" fmla="*/ 828277 w 8904880"/>
              <a:gd name="connsiteY200" fmla="*/ 513040 h 2110443"/>
              <a:gd name="connsiteX201" fmla="*/ 390722 w 8904880"/>
              <a:gd name="connsiteY201" fmla="*/ 513040 h 2110443"/>
              <a:gd name="connsiteX202" fmla="*/ 5633193 w 8904880"/>
              <a:gd name="connsiteY202" fmla="*/ 498902 h 2110443"/>
              <a:gd name="connsiteX203" fmla="*/ 5257030 w 8904880"/>
              <a:gd name="connsiteY203" fmla="*/ 639916 h 2110443"/>
              <a:gd name="connsiteX204" fmla="*/ 5104109 w 8904880"/>
              <a:gd name="connsiteY204" fmla="*/ 1014591 h 2110443"/>
              <a:gd name="connsiteX205" fmla="*/ 5221683 w 8904880"/>
              <a:gd name="connsiteY205" fmla="*/ 1360617 h 2110443"/>
              <a:gd name="connsiteX206" fmla="*/ 5642867 w 8904880"/>
              <a:gd name="connsiteY206" fmla="*/ 1545164 h 2110443"/>
              <a:gd name="connsiteX207" fmla="*/ 6063306 w 8904880"/>
              <a:gd name="connsiteY207" fmla="*/ 1351687 h 2110443"/>
              <a:gd name="connsiteX208" fmla="*/ 6175672 w 8904880"/>
              <a:gd name="connsiteY208" fmla="*/ 1013847 h 2110443"/>
              <a:gd name="connsiteX209" fmla="*/ 6024983 w 8904880"/>
              <a:gd name="connsiteY209" fmla="*/ 639544 h 2110443"/>
              <a:gd name="connsiteX210" fmla="*/ 5633193 w 8904880"/>
              <a:gd name="connsiteY210" fmla="*/ 498902 h 2110443"/>
              <a:gd name="connsiteX211" fmla="*/ 4552106 w 8904880"/>
              <a:gd name="connsiteY211" fmla="*/ 489972 h 2110443"/>
              <a:gd name="connsiteX212" fmla="*/ 4279378 w 8904880"/>
              <a:gd name="connsiteY212" fmla="*/ 561410 h 2110443"/>
              <a:gd name="connsiteX213" fmla="*/ 4075484 w 8904880"/>
              <a:gd name="connsiteY213" fmla="*/ 762328 h 2110443"/>
              <a:gd name="connsiteX214" fmla="*/ 3999953 w 8904880"/>
              <a:gd name="connsiteY214" fmla="*/ 1036171 h 2110443"/>
              <a:gd name="connsiteX215" fmla="*/ 4068042 w 8904880"/>
              <a:gd name="connsiteY215" fmla="*/ 1294388 h 2110443"/>
              <a:gd name="connsiteX216" fmla="*/ 4261519 w 8904880"/>
              <a:gd name="connsiteY216" fmla="*/ 1480423 h 2110443"/>
              <a:gd name="connsiteX217" fmla="*/ 4548385 w 8904880"/>
              <a:gd name="connsiteY217" fmla="*/ 1545164 h 2110443"/>
              <a:gd name="connsiteX218" fmla="*/ 4763069 w 8904880"/>
              <a:gd name="connsiteY218" fmla="*/ 1505352 h 2110443"/>
              <a:gd name="connsiteX219" fmla="*/ 4939803 w 8904880"/>
              <a:gd name="connsiteY219" fmla="*/ 1376988 h 2110443"/>
              <a:gd name="connsiteX220" fmla="*/ 4939803 w 8904880"/>
              <a:gd name="connsiteY220" fmla="*/ 1289923 h 2110443"/>
              <a:gd name="connsiteX221" fmla="*/ 4772743 w 8904880"/>
              <a:gd name="connsiteY221" fmla="*/ 1433542 h 2110443"/>
              <a:gd name="connsiteX222" fmla="*/ 4598242 w 8904880"/>
              <a:gd name="connsiteY222" fmla="*/ 1475214 h 2110443"/>
              <a:gd name="connsiteX223" fmla="*/ 4409231 w 8904880"/>
              <a:gd name="connsiteY223" fmla="*/ 1418288 h 2110443"/>
              <a:gd name="connsiteX224" fmla="*/ 4302074 w 8904880"/>
              <a:gd name="connsiteY224" fmla="*/ 1250112 h 2110443"/>
              <a:gd name="connsiteX225" fmla="*/ 4267844 w 8904880"/>
              <a:gd name="connsiteY225" fmla="*/ 1003429 h 2110443"/>
              <a:gd name="connsiteX226" fmla="*/ 4314725 w 8904880"/>
              <a:gd name="connsiteY226" fmla="*/ 753398 h 2110443"/>
              <a:gd name="connsiteX227" fmla="*/ 4430066 w 8904880"/>
              <a:gd name="connsiteY227" fmla="*/ 611267 h 2110443"/>
              <a:gd name="connsiteX228" fmla="*/ 4603451 w 8904880"/>
              <a:gd name="connsiteY228" fmla="*/ 556945 h 2110443"/>
              <a:gd name="connsiteX229" fmla="*/ 4805857 w 8904880"/>
              <a:gd name="connsiteY229" fmla="*/ 629871 h 2110443"/>
              <a:gd name="connsiteX230" fmla="*/ 4927897 w 8904880"/>
              <a:gd name="connsiteY230" fmla="*/ 839718 h 2110443"/>
              <a:gd name="connsiteX231" fmla="*/ 4956918 w 8904880"/>
              <a:gd name="connsiteY231" fmla="*/ 839718 h 2110443"/>
              <a:gd name="connsiteX232" fmla="*/ 4956918 w 8904880"/>
              <a:gd name="connsiteY232" fmla="*/ 489972 h 2110443"/>
              <a:gd name="connsiteX233" fmla="*/ 4927897 w 8904880"/>
              <a:gd name="connsiteY233" fmla="*/ 489972 h 2110443"/>
              <a:gd name="connsiteX234" fmla="*/ 4905200 w 8904880"/>
              <a:gd name="connsiteY234" fmla="*/ 545411 h 2110443"/>
              <a:gd name="connsiteX235" fmla="*/ 4863900 w 8904880"/>
              <a:gd name="connsiteY235" fmla="*/ 562898 h 2110443"/>
              <a:gd name="connsiteX236" fmla="*/ 4776836 w 8904880"/>
              <a:gd name="connsiteY236" fmla="*/ 536109 h 2110443"/>
              <a:gd name="connsiteX237" fmla="*/ 4552106 w 8904880"/>
              <a:gd name="connsiteY237" fmla="*/ 489972 h 2110443"/>
              <a:gd name="connsiteX238" fmla="*/ 351748 w 8904880"/>
              <a:gd name="connsiteY238" fmla="*/ 0 h 2110443"/>
              <a:gd name="connsiteX239" fmla="*/ 8553132 w 8904880"/>
              <a:gd name="connsiteY239" fmla="*/ 0 h 2110443"/>
              <a:gd name="connsiteX240" fmla="*/ 8904880 w 8904880"/>
              <a:gd name="connsiteY240" fmla="*/ 351748 h 2110443"/>
              <a:gd name="connsiteX241" fmla="*/ 8904880 w 8904880"/>
              <a:gd name="connsiteY241" fmla="*/ 1758695 h 2110443"/>
              <a:gd name="connsiteX242" fmla="*/ 8553132 w 8904880"/>
              <a:gd name="connsiteY242" fmla="*/ 2110443 h 2110443"/>
              <a:gd name="connsiteX243" fmla="*/ 351748 w 8904880"/>
              <a:gd name="connsiteY243" fmla="*/ 2110443 h 2110443"/>
              <a:gd name="connsiteX244" fmla="*/ 0 w 8904880"/>
              <a:gd name="connsiteY244" fmla="*/ 1758695 h 2110443"/>
              <a:gd name="connsiteX245" fmla="*/ 0 w 8904880"/>
              <a:gd name="connsiteY245" fmla="*/ 351748 h 2110443"/>
              <a:gd name="connsiteX246" fmla="*/ 351748 w 8904880"/>
              <a:gd name="connsiteY246" fmla="*/ 0 h 2110443"/>
              <a:gd name="connsiteX0" fmla="*/ 5642123 w 8904880"/>
              <a:gd name="connsiteY0" fmla="*/ 546527 h 2110443"/>
              <a:gd name="connsiteX1" fmla="*/ 5774952 w 8904880"/>
              <a:gd name="connsiteY1" fmla="*/ 587455 h 2110443"/>
              <a:gd name="connsiteX2" fmla="*/ 5869830 w 8904880"/>
              <a:gd name="connsiteY2" fmla="*/ 727725 h 2110443"/>
              <a:gd name="connsiteX3" fmla="*/ 5907037 w 8904880"/>
              <a:gd name="connsiteY3" fmla="*/ 1027242 h 2110443"/>
              <a:gd name="connsiteX4" fmla="*/ 5870574 w 8904880"/>
              <a:gd name="connsiteY4" fmla="*/ 1299969 h 2110443"/>
              <a:gd name="connsiteX5" fmla="*/ 5768627 w 8904880"/>
              <a:gd name="connsiteY5" fmla="*/ 1452146 h 2110443"/>
              <a:gd name="connsiteX6" fmla="*/ 5640634 w 8904880"/>
              <a:gd name="connsiteY6" fmla="*/ 1489353 h 2110443"/>
              <a:gd name="connsiteX7" fmla="*/ 5463529 w 8904880"/>
              <a:gd name="connsiteY7" fmla="*/ 1403033 h 2110443"/>
              <a:gd name="connsiteX8" fmla="*/ 5509222 w 8904880"/>
              <a:gd name="connsiteY8" fmla="*/ 1007641 h 2110443"/>
              <a:gd name="connsiteX9" fmla="*/ 5431531 w 8904880"/>
              <a:gd name="connsiteY9" fmla="*/ 687914 h 2110443"/>
              <a:gd name="connsiteX10" fmla="*/ 5642123 w 8904880"/>
              <a:gd name="connsiteY10" fmla="*/ 546527 h 2110443"/>
              <a:gd name="connsiteX11" fmla="*/ 7694462 w 8904880"/>
              <a:gd name="connsiteY11" fmla="*/ 513040 h 2110443"/>
              <a:gd name="connsiteX12" fmla="*/ 7694462 w 8904880"/>
              <a:gd name="connsiteY12" fmla="*/ 540574 h 2110443"/>
              <a:gd name="connsiteX13" fmla="*/ 7727948 w 8904880"/>
              <a:gd name="connsiteY13" fmla="*/ 540574 h 2110443"/>
              <a:gd name="connsiteX14" fmla="*/ 7805340 w 8904880"/>
              <a:gd name="connsiteY14" fmla="*/ 561410 h 2110443"/>
              <a:gd name="connsiteX15" fmla="*/ 7832872 w 8904880"/>
              <a:gd name="connsiteY15" fmla="*/ 601593 h 2110443"/>
              <a:gd name="connsiteX16" fmla="*/ 7836593 w 8904880"/>
              <a:gd name="connsiteY16" fmla="*/ 685681 h 2110443"/>
              <a:gd name="connsiteX17" fmla="*/ 7836593 w 8904880"/>
              <a:gd name="connsiteY17" fmla="*/ 1349455 h 2110443"/>
              <a:gd name="connsiteX18" fmla="*/ 7828408 w 8904880"/>
              <a:gd name="connsiteY18" fmla="*/ 1443216 h 2110443"/>
              <a:gd name="connsiteX19" fmla="*/ 7798642 w 8904880"/>
              <a:gd name="connsiteY19" fmla="*/ 1478935 h 2110443"/>
              <a:gd name="connsiteX20" fmla="*/ 7727948 w 8904880"/>
              <a:gd name="connsiteY20" fmla="*/ 1494562 h 2110443"/>
              <a:gd name="connsiteX21" fmla="*/ 7694462 w 8904880"/>
              <a:gd name="connsiteY21" fmla="*/ 1494562 h 2110443"/>
              <a:gd name="connsiteX22" fmla="*/ 7694462 w 8904880"/>
              <a:gd name="connsiteY22" fmla="*/ 1522095 h 2110443"/>
              <a:gd name="connsiteX23" fmla="*/ 8566595 w 8904880"/>
              <a:gd name="connsiteY23" fmla="*/ 1522095 h 2110443"/>
              <a:gd name="connsiteX24" fmla="*/ 8611988 w 8904880"/>
              <a:gd name="connsiteY24" fmla="*/ 1201371 h 2110443"/>
              <a:gd name="connsiteX25" fmla="*/ 8584455 w 8904880"/>
              <a:gd name="connsiteY25" fmla="*/ 1201371 h 2110443"/>
              <a:gd name="connsiteX26" fmla="*/ 8462044 w 8904880"/>
              <a:gd name="connsiteY26" fmla="*/ 1400800 h 2110443"/>
              <a:gd name="connsiteX27" fmla="*/ 8235452 w 8904880"/>
              <a:gd name="connsiteY27" fmla="*/ 1466285 h 2110443"/>
              <a:gd name="connsiteX28" fmla="*/ 8175177 w 8904880"/>
              <a:gd name="connsiteY28" fmla="*/ 1466285 h 2110443"/>
              <a:gd name="connsiteX29" fmla="*/ 8112670 w 8904880"/>
              <a:gd name="connsiteY29" fmla="*/ 1454378 h 2110443"/>
              <a:gd name="connsiteX30" fmla="*/ 8086252 w 8904880"/>
              <a:gd name="connsiteY30" fmla="*/ 1423869 h 2110443"/>
              <a:gd name="connsiteX31" fmla="*/ 8079183 w 8904880"/>
              <a:gd name="connsiteY31" fmla="*/ 1321921 h 2110443"/>
              <a:gd name="connsiteX32" fmla="*/ 8079183 w 8904880"/>
              <a:gd name="connsiteY32" fmla="*/ 1037660 h 2110443"/>
              <a:gd name="connsiteX33" fmla="*/ 8189316 w 8904880"/>
              <a:gd name="connsiteY33" fmla="*/ 1056635 h 2110443"/>
              <a:gd name="connsiteX34" fmla="*/ 8255916 w 8904880"/>
              <a:gd name="connsiteY34" fmla="*/ 1130677 h 2110443"/>
              <a:gd name="connsiteX35" fmla="*/ 8293496 w 8904880"/>
              <a:gd name="connsiteY35" fmla="*/ 1272064 h 2110443"/>
              <a:gd name="connsiteX36" fmla="*/ 8321773 w 8904880"/>
              <a:gd name="connsiteY36" fmla="*/ 1272064 h 2110443"/>
              <a:gd name="connsiteX37" fmla="*/ 8321773 w 8904880"/>
              <a:gd name="connsiteY37" fmla="*/ 743724 h 2110443"/>
              <a:gd name="connsiteX38" fmla="*/ 8293496 w 8904880"/>
              <a:gd name="connsiteY38" fmla="*/ 743724 h 2110443"/>
              <a:gd name="connsiteX39" fmla="*/ 8238429 w 8904880"/>
              <a:gd name="connsiteY39" fmla="*/ 921574 h 2110443"/>
              <a:gd name="connsiteX40" fmla="*/ 8099275 w 8904880"/>
              <a:gd name="connsiteY40" fmla="*/ 981849 h 2110443"/>
              <a:gd name="connsiteX41" fmla="*/ 8079183 w 8904880"/>
              <a:gd name="connsiteY41" fmla="*/ 981849 h 2110443"/>
              <a:gd name="connsiteX42" fmla="*/ 8079183 w 8904880"/>
              <a:gd name="connsiteY42" fmla="*/ 571083 h 2110443"/>
              <a:gd name="connsiteX43" fmla="*/ 8183362 w 8904880"/>
              <a:gd name="connsiteY43" fmla="*/ 571083 h 2110443"/>
              <a:gd name="connsiteX44" fmla="*/ 8339632 w 8904880"/>
              <a:gd name="connsiteY44" fmla="*/ 584478 h 2110443"/>
              <a:gd name="connsiteX45" fmla="*/ 8450137 w 8904880"/>
              <a:gd name="connsiteY45" fmla="*/ 654427 h 2110443"/>
              <a:gd name="connsiteX46" fmla="*/ 8510784 w 8904880"/>
              <a:gd name="connsiteY46" fmla="*/ 811441 h 2110443"/>
              <a:gd name="connsiteX47" fmla="*/ 8539062 w 8904880"/>
              <a:gd name="connsiteY47" fmla="*/ 811441 h 2110443"/>
              <a:gd name="connsiteX48" fmla="*/ 8539062 w 8904880"/>
              <a:gd name="connsiteY48" fmla="*/ 513040 h 2110443"/>
              <a:gd name="connsiteX49" fmla="*/ 7694462 w 8904880"/>
              <a:gd name="connsiteY49" fmla="*/ 513040 h 2110443"/>
              <a:gd name="connsiteX50" fmla="*/ 6256188 w 8904880"/>
              <a:gd name="connsiteY50" fmla="*/ 513040 h 2110443"/>
              <a:gd name="connsiteX51" fmla="*/ 6256188 w 8904880"/>
              <a:gd name="connsiteY51" fmla="*/ 540574 h 2110443"/>
              <a:gd name="connsiteX52" fmla="*/ 6288186 w 8904880"/>
              <a:gd name="connsiteY52" fmla="*/ 540574 h 2110443"/>
              <a:gd name="connsiteX53" fmla="*/ 6355902 w 8904880"/>
              <a:gd name="connsiteY53" fmla="*/ 555084 h 2110443"/>
              <a:gd name="connsiteX54" fmla="*/ 6389388 w 8904880"/>
              <a:gd name="connsiteY54" fmla="*/ 588571 h 2110443"/>
              <a:gd name="connsiteX55" fmla="*/ 6397574 w 8904880"/>
              <a:gd name="connsiteY55" fmla="*/ 684193 h 2110443"/>
              <a:gd name="connsiteX56" fmla="*/ 6397574 w 8904880"/>
              <a:gd name="connsiteY56" fmla="*/ 1322666 h 2110443"/>
              <a:gd name="connsiteX57" fmla="*/ 6396086 w 8904880"/>
              <a:gd name="connsiteY57" fmla="*/ 1398568 h 2110443"/>
              <a:gd name="connsiteX58" fmla="*/ 6373018 w 8904880"/>
              <a:gd name="connsiteY58" fmla="*/ 1452890 h 2110443"/>
              <a:gd name="connsiteX59" fmla="*/ 6329113 w 8904880"/>
              <a:gd name="connsiteY59" fmla="*/ 1483772 h 2110443"/>
              <a:gd name="connsiteX60" fmla="*/ 6266606 w 8904880"/>
              <a:gd name="connsiteY60" fmla="*/ 1494562 h 2110443"/>
              <a:gd name="connsiteX61" fmla="*/ 6256188 w 8904880"/>
              <a:gd name="connsiteY61" fmla="*/ 1494562 h 2110443"/>
              <a:gd name="connsiteX62" fmla="*/ 6256188 w 8904880"/>
              <a:gd name="connsiteY62" fmla="*/ 1522095 h 2110443"/>
              <a:gd name="connsiteX63" fmla="*/ 6601468 w 8904880"/>
              <a:gd name="connsiteY63" fmla="*/ 1522095 h 2110443"/>
              <a:gd name="connsiteX64" fmla="*/ 6601468 w 8904880"/>
              <a:gd name="connsiteY64" fmla="*/ 1494562 h 2110443"/>
              <a:gd name="connsiteX65" fmla="*/ 6499894 w 8904880"/>
              <a:gd name="connsiteY65" fmla="*/ 1471122 h 2110443"/>
              <a:gd name="connsiteX66" fmla="*/ 6457850 w 8904880"/>
              <a:gd name="connsiteY66" fmla="*/ 1410474 h 2110443"/>
              <a:gd name="connsiteX67" fmla="*/ 6454128 w 8904880"/>
              <a:gd name="connsiteY67" fmla="*/ 1318945 h 2110443"/>
              <a:gd name="connsiteX68" fmla="*/ 6454128 w 8904880"/>
              <a:gd name="connsiteY68" fmla="*/ 608290 h 2110443"/>
              <a:gd name="connsiteX69" fmla="*/ 6847035 w 8904880"/>
              <a:gd name="connsiteY69" fmla="*/ 1522095 h 2110443"/>
              <a:gd name="connsiteX70" fmla="*/ 6864894 w 8904880"/>
              <a:gd name="connsiteY70" fmla="*/ 1522095 h 2110443"/>
              <a:gd name="connsiteX71" fmla="*/ 7251848 w 8904880"/>
              <a:gd name="connsiteY71" fmla="*/ 601593 h 2110443"/>
              <a:gd name="connsiteX72" fmla="*/ 7251848 w 8904880"/>
              <a:gd name="connsiteY72" fmla="*/ 1349455 h 2110443"/>
              <a:gd name="connsiteX73" fmla="*/ 7243662 w 8904880"/>
              <a:gd name="connsiteY73" fmla="*/ 1443216 h 2110443"/>
              <a:gd name="connsiteX74" fmla="*/ 7213896 w 8904880"/>
              <a:gd name="connsiteY74" fmla="*/ 1478935 h 2110443"/>
              <a:gd name="connsiteX75" fmla="*/ 7142459 w 8904880"/>
              <a:gd name="connsiteY75" fmla="*/ 1494562 h 2110443"/>
              <a:gd name="connsiteX76" fmla="*/ 7109716 w 8904880"/>
              <a:gd name="connsiteY76" fmla="*/ 1494562 h 2110443"/>
              <a:gd name="connsiteX77" fmla="*/ 7109716 w 8904880"/>
              <a:gd name="connsiteY77" fmla="*/ 1522095 h 2110443"/>
              <a:gd name="connsiteX78" fmla="*/ 7636568 w 8904880"/>
              <a:gd name="connsiteY78" fmla="*/ 1522095 h 2110443"/>
              <a:gd name="connsiteX79" fmla="*/ 7636568 w 8904880"/>
              <a:gd name="connsiteY79" fmla="*/ 1494562 h 2110443"/>
              <a:gd name="connsiteX80" fmla="*/ 7603826 w 8904880"/>
              <a:gd name="connsiteY80" fmla="*/ 1494562 h 2110443"/>
              <a:gd name="connsiteX81" fmla="*/ 7536109 w 8904880"/>
              <a:gd name="connsiteY81" fmla="*/ 1480051 h 2110443"/>
              <a:gd name="connsiteX82" fmla="*/ 7502623 w 8904880"/>
              <a:gd name="connsiteY82" fmla="*/ 1446193 h 2110443"/>
              <a:gd name="connsiteX83" fmla="*/ 7494438 w 8904880"/>
              <a:gd name="connsiteY83" fmla="*/ 1349455 h 2110443"/>
              <a:gd name="connsiteX84" fmla="*/ 7494438 w 8904880"/>
              <a:gd name="connsiteY84" fmla="*/ 684193 h 2110443"/>
              <a:gd name="connsiteX85" fmla="*/ 7502623 w 8904880"/>
              <a:gd name="connsiteY85" fmla="*/ 591175 h 2110443"/>
              <a:gd name="connsiteX86" fmla="*/ 7532388 w 8904880"/>
              <a:gd name="connsiteY86" fmla="*/ 556201 h 2110443"/>
              <a:gd name="connsiteX87" fmla="*/ 7603826 w 8904880"/>
              <a:gd name="connsiteY87" fmla="*/ 540574 h 2110443"/>
              <a:gd name="connsiteX88" fmla="*/ 7636568 w 8904880"/>
              <a:gd name="connsiteY88" fmla="*/ 540574 h 2110443"/>
              <a:gd name="connsiteX89" fmla="*/ 7636568 w 8904880"/>
              <a:gd name="connsiteY89" fmla="*/ 513040 h 2110443"/>
              <a:gd name="connsiteX90" fmla="*/ 7225802 w 8904880"/>
              <a:gd name="connsiteY90" fmla="*/ 513040 h 2110443"/>
              <a:gd name="connsiteX91" fmla="*/ 6951959 w 8904880"/>
              <a:gd name="connsiteY91" fmla="*/ 1178302 h 2110443"/>
              <a:gd name="connsiteX92" fmla="*/ 6668441 w 8904880"/>
              <a:gd name="connsiteY92" fmla="*/ 513040 h 2110443"/>
              <a:gd name="connsiteX93" fmla="*/ 6256188 w 8904880"/>
              <a:gd name="connsiteY93" fmla="*/ 513040 h 2110443"/>
              <a:gd name="connsiteX94" fmla="*/ 2948780 w 8904880"/>
              <a:gd name="connsiteY94" fmla="*/ 513040 h 2110443"/>
              <a:gd name="connsiteX95" fmla="*/ 2948780 w 8904880"/>
              <a:gd name="connsiteY95" fmla="*/ 540574 h 2110443"/>
              <a:gd name="connsiteX96" fmla="*/ 2982266 w 8904880"/>
              <a:gd name="connsiteY96" fmla="*/ 540574 h 2110443"/>
              <a:gd name="connsiteX97" fmla="*/ 3049611 w 8904880"/>
              <a:gd name="connsiteY97" fmla="*/ 555084 h 2110443"/>
              <a:gd name="connsiteX98" fmla="*/ 3082725 w 8904880"/>
              <a:gd name="connsiteY98" fmla="*/ 588943 h 2110443"/>
              <a:gd name="connsiteX99" fmla="*/ 3090911 w 8904880"/>
              <a:gd name="connsiteY99" fmla="*/ 685681 h 2110443"/>
              <a:gd name="connsiteX100" fmla="*/ 3090911 w 8904880"/>
              <a:gd name="connsiteY100" fmla="*/ 1349455 h 2110443"/>
              <a:gd name="connsiteX101" fmla="*/ 3082725 w 8904880"/>
              <a:gd name="connsiteY101" fmla="*/ 1443216 h 2110443"/>
              <a:gd name="connsiteX102" fmla="*/ 3052960 w 8904880"/>
              <a:gd name="connsiteY102" fmla="*/ 1478935 h 2110443"/>
              <a:gd name="connsiteX103" fmla="*/ 2982266 w 8904880"/>
              <a:gd name="connsiteY103" fmla="*/ 1494562 h 2110443"/>
              <a:gd name="connsiteX104" fmla="*/ 2948780 w 8904880"/>
              <a:gd name="connsiteY104" fmla="*/ 1494562 h 2110443"/>
              <a:gd name="connsiteX105" fmla="*/ 2948780 w 8904880"/>
              <a:gd name="connsiteY105" fmla="*/ 1522095 h 2110443"/>
              <a:gd name="connsiteX106" fmla="*/ 3844725 w 8904880"/>
              <a:gd name="connsiteY106" fmla="*/ 1522095 h 2110443"/>
              <a:gd name="connsiteX107" fmla="*/ 3882677 w 8904880"/>
              <a:gd name="connsiteY107" fmla="*/ 1167884 h 2110443"/>
              <a:gd name="connsiteX108" fmla="*/ 3620155 w 8904880"/>
              <a:gd name="connsiteY108" fmla="*/ 949520 h 2110443"/>
              <a:gd name="connsiteX109" fmla="*/ 3778125 w 8904880"/>
              <a:gd name="connsiteY109" fmla="*/ 1347966 h 2110443"/>
              <a:gd name="connsiteX110" fmla="*/ 3685479 w 8904880"/>
              <a:gd name="connsiteY110" fmla="*/ 1437263 h 2110443"/>
              <a:gd name="connsiteX111" fmla="*/ 3551534 w 8904880"/>
              <a:gd name="connsiteY111" fmla="*/ 1465541 h 2110443"/>
              <a:gd name="connsiteX112" fmla="*/ 3467446 w 8904880"/>
              <a:gd name="connsiteY112" fmla="*/ 1465541 h 2110443"/>
              <a:gd name="connsiteX113" fmla="*/ 3377405 w 8904880"/>
              <a:gd name="connsiteY113" fmla="*/ 1458843 h 2110443"/>
              <a:gd name="connsiteX114" fmla="*/ 3342430 w 8904880"/>
              <a:gd name="connsiteY114" fmla="*/ 1427217 h 2110443"/>
              <a:gd name="connsiteX115" fmla="*/ 3333501 w 8904880"/>
              <a:gd name="connsiteY115" fmla="*/ 1328619 h 2110443"/>
              <a:gd name="connsiteX116" fmla="*/ 3333501 w 8904880"/>
              <a:gd name="connsiteY116" fmla="*/ 685681 h 2110443"/>
              <a:gd name="connsiteX117" fmla="*/ 3341687 w 8904880"/>
              <a:gd name="connsiteY117" fmla="*/ 591919 h 2110443"/>
              <a:gd name="connsiteX118" fmla="*/ 3372196 w 8904880"/>
              <a:gd name="connsiteY118" fmla="*/ 556201 h 2110443"/>
              <a:gd name="connsiteX119" fmla="*/ 3442889 w 8904880"/>
              <a:gd name="connsiteY119" fmla="*/ 540574 h 2110443"/>
              <a:gd name="connsiteX120" fmla="*/ 3486794 w 8904880"/>
              <a:gd name="connsiteY120" fmla="*/ 540574 h 2110443"/>
              <a:gd name="connsiteX121" fmla="*/ 3486794 w 8904880"/>
              <a:gd name="connsiteY121" fmla="*/ 513040 h 2110443"/>
              <a:gd name="connsiteX122" fmla="*/ 2948780 w 8904880"/>
              <a:gd name="connsiteY122" fmla="*/ 513040 h 2110443"/>
              <a:gd name="connsiteX123" fmla="*/ 1931838 w 8904880"/>
              <a:gd name="connsiteY123" fmla="*/ 513040 h 2110443"/>
              <a:gd name="connsiteX124" fmla="*/ 1931838 w 8904880"/>
              <a:gd name="connsiteY124" fmla="*/ 540574 h 2110443"/>
              <a:gd name="connsiteX125" fmla="*/ 1965324 w 8904880"/>
              <a:gd name="connsiteY125" fmla="*/ 540574 h 2110443"/>
              <a:gd name="connsiteX126" fmla="*/ 2042715 w 8904880"/>
              <a:gd name="connsiteY126" fmla="*/ 561410 h 2110443"/>
              <a:gd name="connsiteX127" fmla="*/ 2070248 w 8904880"/>
              <a:gd name="connsiteY127" fmla="*/ 601593 h 2110443"/>
              <a:gd name="connsiteX128" fmla="*/ 2073969 w 8904880"/>
              <a:gd name="connsiteY128" fmla="*/ 685681 h 2110443"/>
              <a:gd name="connsiteX129" fmla="*/ 2073969 w 8904880"/>
              <a:gd name="connsiteY129" fmla="*/ 1349455 h 2110443"/>
              <a:gd name="connsiteX130" fmla="*/ 2065783 w 8904880"/>
              <a:gd name="connsiteY130" fmla="*/ 1443216 h 2110443"/>
              <a:gd name="connsiteX131" fmla="*/ 2036017 w 8904880"/>
              <a:gd name="connsiteY131" fmla="*/ 1478935 h 2110443"/>
              <a:gd name="connsiteX132" fmla="*/ 1965324 w 8904880"/>
              <a:gd name="connsiteY132" fmla="*/ 1494562 h 2110443"/>
              <a:gd name="connsiteX133" fmla="*/ 1931838 w 8904880"/>
              <a:gd name="connsiteY133" fmla="*/ 1494562 h 2110443"/>
              <a:gd name="connsiteX134" fmla="*/ 1931838 w 8904880"/>
              <a:gd name="connsiteY134" fmla="*/ 1522095 h 2110443"/>
              <a:gd name="connsiteX135" fmla="*/ 2803970 w 8904880"/>
              <a:gd name="connsiteY135" fmla="*/ 1522095 h 2110443"/>
              <a:gd name="connsiteX136" fmla="*/ 2849363 w 8904880"/>
              <a:gd name="connsiteY136" fmla="*/ 1201371 h 2110443"/>
              <a:gd name="connsiteX137" fmla="*/ 2821830 w 8904880"/>
              <a:gd name="connsiteY137" fmla="*/ 1201371 h 2110443"/>
              <a:gd name="connsiteX138" fmla="*/ 2699418 w 8904880"/>
              <a:gd name="connsiteY138" fmla="*/ 1400800 h 2110443"/>
              <a:gd name="connsiteX139" fmla="*/ 2472828 w 8904880"/>
              <a:gd name="connsiteY139" fmla="*/ 1466285 h 2110443"/>
              <a:gd name="connsiteX140" fmla="*/ 2412552 w 8904880"/>
              <a:gd name="connsiteY140" fmla="*/ 1466285 h 2110443"/>
              <a:gd name="connsiteX141" fmla="*/ 2350045 w 8904880"/>
              <a:gd name="connsiteY141" fmla="*/ 1454378 h 2110443"/>
              <a:gd name="connsiteX142" fmla="*/ 2323628 w 8904880"/>
              <a:gd name="connsiteY142" fmla="*/ 1423869 h 2110443"/>
              <a:gd name="connsiteX143" fmla="*/ 2316558 w 8904880"/>
              <a:gd name="connsiteY143" fmla="*/ 1321921 h 2110443"/>
              <a:gd name="connsiteX144" fmla="*/ 2316558 w 8904880"/>
              <a:gd name="connsiteY144" fmla="*/ 1037660 h 2110443"/>
              <a:gd name="connsiteX145" fmla="*/ 2426691 w 8904880"/>
              <a:gd name="connsiteY145" fmla="*/ 1056635 h 2110443"/>
              <a:gd name="connsiteX146" fmla="*/ 2493292 w 8904880"/>
              <a:gd name="connsiteY146" fmla="*/ 1130677 h 2110443"/>
              <a:gd name="connsiteX147" fmla="*/ 2530871 w 8904880"/>
              <a:gd name="connsiteY147" fmla="*/ 1272064 h 2110443"/>
              <a:gd name="connsiteX148" fmla="*/ 2559148 w 8904880"/>
              <a:gd name="connsiteY148" fmla="*/ 1272064 h 2110443"/>
              <a:gd name="connsiteX149" fmla="*/ 2559148 w 8904880"/>
              <a:gd name="connsiteY149" fmla="*/ 743724 h 2110443"/>
              <a:gd name="connsiteX150" fmla="*/ 2530871 w 8904880"/>
              <a:gd name="connsiteY150" fmla="*/ 743724 h 2110443"/>
              <a:gd name="connsiteX151" fmla="*/ 2475804 w 8904880"/>
              <a:gd name="connsiteY151" fmla="*/ 921574 h 2110443"/>
              <a:gd name="connsiteX152" fmla="*/ 2336650 w 8904880"/>
              <a:gd name="connsiteY152" fmla="*/ 981849 h 2110443"/>
              <a:gd name="connsiteX153" fmla="*/ 2316558 w 8904880"/>
              <a:gd name="connsiteY153" fmla="*/ 981849 h 2110443"/>
              <a:gd name="connsiteX154" fmla="*/ 2316558 w 8904880"/>
              <a:gd name="connsiteY154" fmla="*/ 571083 h 2110443"/>
              <a:gd name="connsiteX155" fmla="*/ 2420738 w 8904880"/>
              <a:gd name="connsiteY155" fmla="*/ 571083 h 2110443"/>
              <a:gd name="connsiteX156" fmla="*/ 2577008 w 8904880"/>
              <a:gd name="connsiteY156" fmla="*/ 584478 h 2110443"/>
              <a:gd name="connsiteX157" fmla="*/ 2687512 w 8904880"/>
              <a:gd name="connsiteY157" fmla="*/ 654427 h 2110443"/>
              <a:gd name="connsiteX158" fmla="*/ 2748160 w 8904880"/>
              <a:gd name="connsiteY158" fmla="*/ 811441 h 2110443"/>
              <a:gd name="connsiteX159" fmla="*/ 2776437 w 8904880"/>
              <a:gd name="connsiteY159" fmla="*/ 811441 h 2110443"/>
              <a:gd name="connsiteX160" fmla="*/ 2776437 w 8904880"/>
              <a:gd name="connsiteY160" fmla="*/ 513040 h 2110443"/>
              <a:gd name="connsiteX161" fmla="*/ 1931838 w 8904880"/>
              <a:gd name="connsiteY161" fmla="*/ 513040 h 2110443"/>
              <a:gd name="connsiteX162" fmla="*/ 390722 w 8904880"/>
              <a:gd name="connsiteY162" fmla="*/ 513040 h 2110443"/>
              <a:gd name="connsiteX163" fmla="*/ 390722 w 8904880"/>
              <a:gd name="connsiteY163" fmla="*/ 540574 h 2110443"/>
              <a:gd name="connsiteX164" fmla="*/ 458439 w 8904880"/>
              <a:gd name="connsiteY164" fmla="*/ 571083 h 2110443"/>
              <a:gd name="connsiteX165" fmla="*/ 529132 w 8904880"/>
              <a:gd name="connsiteY165" fmla="*/ 721400 h 2110443"/>
              <a:gd name="connsiteX166" fmla="*/ 861019 w 8904880"/>
              <a:gd name="connsiteY166" fmla="*/ 1545164 h 2110443"/>
              <a:gd name="connsiteX167" fmla="*/ 1079622 w 8904880"/>
              <a:gd name="connsiteY167" fmla="*/ 1586107 h 2110443"/>
              <a:gd name="connsiteX168" fmla="*/ 1163885 w 8904880"/>
              <a:gd name="connsiteY168" fmla="*/ 894785 h 2110443"/>
              <a:gd name="connsiteX169" fmla="*/ 1413916 w 8904880"/>
              <a:gd name="connsiteY169" fmla="*/ 1545164 h 2110443"/>
              <a:gd name="connsiteX170" fmla="*/ 1442937 w 8904880"/>
              <a:gd name="connsiteY170" fmla="*/ 1545164 h 2110443"/>
              <a:gd name="connsiteX171" fmla="*/ 1759197 w 8904880"/>
              <a:gd name="connsiteY171" fmla="*/ 712470 h 2110443"/>
              <a:gd name="connsiteX172" fmla="*/ 1806078 w 8904880"/>
              <a:gd name="connsiteY172" fmla="*/ 597128 h 2110443"/>
              <a:gd name="connsiteX173" fmla="*/ 1840308 w 8904880"/>
              <a:gd name="connsiteY173" fmla="*/ 556201 h 2110443"/>
              <a:gd name="connsiteX174" fmla="*/ 1887933 w 8904880"/>
              <a:gd name="connsiteY174" fmla="*/ 540574 h 2110443"/>
              <a:gd name="connsiteX175" fmla="*/ 1887933 w 8904880"/>
              <a:gd name="connsiteY175" fmla="*/ 513040 h 2110443"/>
              <a:gd name="connsiteX176" fmla="*/ 1625996 w 8904880"/>
              <a:gd name="connsiteY176" fmla="*/ 513040 h 2110443"/>
              <a:gd name="connsiteX177" fmla="*/ 1625996 w 8904880"/>
              <a:gd name="connsiteY177" fmla="*/ 540574 h 2110443"/>
              <a:gd name="connsiteX178" fmla="*/ 1705619 w 8904880"/>
              <a:gd name="connsiteY178" fmla="*/ 559549 h 2110443"/>
              <a:gd name="connsiteX179" fmla="*/ 1726455 w 8904880"/>
              <a:gd name="connsiteY179" fmla="*/ 607546 h 2110443"/>
              <a:gd name="connsiteX180" fmla="*/ 1720502 w 8904880"/>
              <a:gd name="connsiteY180" fmla="*/ 652939 h 2110443"/>
              <a:gd name="connsiteX181" fmla="*/ 1688504 w 8904880"/>
              <a:gd name="connsiteY181" fmla="*/ 744468 h 2110443"/>
              <a:gd name="connsiteX182" fmla="*/ 1524049 w 8904880"/>
              <a:gd name="connsiteY182" fmla="*/ 1176814 h 2110443"/>
              <a:gd name="connsiteX183" fmla="*/ 1340246 w 8904880"/>
              <a:gd name="connsiteY183" fmla="*/ 699076 h 2110443"/>
              <a:gd name="connsiteX184" fmla="*/ 1306760 w 8904880"/>
              <a:gd name="connsiteY184" fmla="*/ 594152 h 2110443"/>
              <a:gd name="connsiteX185" fmla="*/ 1315689 w 8904880"/>
              <a:gd name="connsiteY185" fmla="*/ 566247 h 2110443"/>
              <a:gd name="connsiteX186" fmla="*/ 1340246 w 8904880"/>
              <a:gd name="connsiteY186" fmla="*/ 548759 h 2110443"/>
              <a:gd name="connsiteX187" fmla="*/ 1413916 w 8904880"/>
              <a:gd name="connsiteY187" fmla="*/ 540574 h 2110443"/>
              <a:gd name="connsiteX188" fmla="*/ 1413916 w 8904880"/>
              <a:gd name="connsiteY188" fmla="*/ 513040 h 2110443"/>
              <a:gd name="connsiteX189" fmla="*/ 925016 w 8904880"/>
              <a:gd name="connsiteY189" fmla="*/ 513040 h 2110443"/>
              <a:gd name="connsiteX190" fmla="*/ 925016 w 8904880"/>
              <a:gd name="connsiteY190" fmla="*/ 540574 h 2110443"/>
              <a:gd name="connsiteX191" fmla="*/ 996081 w 8904880"/>
              <a:gd name="connsiteY191" fmla="*/ 553224 h 2110443"/>
              <a:gd name="connsiteX192" fmla="*/ 1038869 w 8904880"/>
              <a:gd name="connsiteY192" fmla="*/ 595268 h 2110443"/>
              <a:gd name="connsiteX193" fmla="*/ 1091703 w 8904880"/>
              <a:gd name="connsiteY193" fmla="*/ 712470 h 2110443"/>
              <a:gd name="connsiteX194" fmla="*/ 1133375 w 8904880"/>
              <a:gd name="connsiteY194" fmla="*/ 819626 h 2110443"/>
              <a:gd name="connsiteX195" fmla="*/ 974873 w 8904880"/>
              <a:gd name="connsiteY195" fmla="*/ 1202115 h 2110443"/>
              <a:gd name="connsiteX196" fmla="*/ 776931 w 8904880"/>
              <a:gd name="connsiteY196" fmla="*/ 712470 h 2110443"/>
              <a:gd name="connsiteX197" fmla="*/ 740468 w 8904880"/>
              <a:gd name="connsiteY197" fmla="*/ 592664 h 2110443"/>
              <a:gd name="connsiteX198" fmla="*/ 757956 w 8904880"/>
              <a:gd name="connsiteY198" fmla="*/ 556573 h 2110443"/>
              <a:gd name="connsiteX199" fmla="*/ 828277 w 8904880"/>
              <a:gd name="connsiteY199" fmla="*/ 540574 h 2110443"/>
              <a:gd name="connsiteX200" fmla="*/ 828277 w 8904880"/>
              <a:gd name="connsiteY200" fmla="*/ 513040 h 2110443"/>
              <a:gd name="connsiteX201" fmla="*/ 390722 w 8904880"/>
              <a:gd name="connsiteY201" fmla="*/ 513040 h 2110443"/>
              <a:gd name="connsiteX202" fmla="*/ 5633193 w 8904880"/>
              <a:gd name="connsiteY202" fmla="*/ 498902 h 2110443"/>
              <a:gd name="connsiteX203" fmla="*/ 5257030 w 8904880"/>
              <a:gd name="connsiteY203" fmla="*/ 639916 h 2110443"/>
              <a:gd name="connsiteX204" fmla="*/ 5104109 w 8904880"/>
              <a:gd name="connsiteY204" fmla="*/ 1014591 h 2110443"/>
              <a:gd name="connsiteX205" fmla="*/ 5221683 w 8904880"/>
              <a:gd name="connsiteY205" fmla="*/ 1360617 h 2110443"/>
              <a:gd name="connsiteX206" fmla="*/ 5642867 w 8904880"/>
              <a:gd name="connsiteY206" fmla="*/ 1545164 h 2110443"/>
              <a:gd name="connsiteX207" fmla="*/ 6063306 w 8904880"/>
              <a:gd name="connsiteY207" fmla="*/ 1351687 h 2110443"/>
              <a:gd name="connsiteX208" fmla="*/ 6175672 w 8904880"/>
              <a:gd name="connsiteY208" fmla="*/ 1013847 h 2110443"/>
              <a:gd name="connsiteX209" fmla="*/ 6024983 w 8904880"/>
              <a:gd name="connsiteY209" fmla="*/ 639544 h 2110443"/>
              <a:gd name="connsiteX210" fmla="*/ 5633193 w 8904880"/>
              <a:gd name="connsiteY210" fmla="*/ 498902 h 2110443"/>
              <a:gd name="connsiteX211" fmla="*/ 4552106 w 8904880"/>
              <a:gd name="connsiteY211" fmla="*/ 489972 h 2110443"/>
              <a:gd name="connsiteX212" fmla="*/ 4279378 w 8904880"/>
              <a:gd name="connsiteY212" fmla="*/ 561410 h 2110443"/>
              <a:gd name="connsiteX213" fmla="*/ 4075484 w 8904880"/>
              <a:gd name="connsiteY213" fmla="*/ 762328 h 2110443"/>
              <a:gd name="connsiteX214" fmla="*/ 3999953 w 8904880"/>
              <a:gd name="connsiteY214" fmla="*/ 1036171 h 2110443"/>
              <a:gd name="connsiteX215" fmla="*/ 4068042 w 8904880"/>
              <a:gd name="connsiteY215" fmla="*/ 1294388 h 2110443"/>
              <a:gd name="connsiteX216" fmla="*/ 4261519 w 8904880"/>
              <a:gd name="connsiteY216" fmla="*/ 1480423 h 2110443"/>
              <a:gd name="connsiteX217" fmla="*/ 4548385 w 8904880"/>
              <a:gd name="connsiteY217" fmla="*/ 1545164 h 2110443"/>
              <a:gd name="connsiteX218" fmla="*/ 4763069 w 8904880"/>
              <a:gd name="connsiteY218" fmla="*/ 1505352 h 2110443"/>
              <a:gd name="connsiteX219" fmla="*/ 4939803 w 8904880"/>
              <a:gd name="connsiteY219" fmla="*/ 1376988 h 2110443"/>
              <a:gd name="connsiteX220" fmla="*/ 4939803 w 8904880"/>
              <a:gd name="connsiteY220" fmla="*/ 1289923 h 2110443"/>
              <a:gd name="connsiteX221" fmla="*/ 4772743 w 8904880"/>
              <a:gd name="connsiteY221" fmla="*/ 1433542 h 2110443"/>
              <a:gd name="connsiteX222" fmla="*/ 4598242 w 8904880"/>
              <a:gd name="connsiteY222" fmla="*/ 1475214 h 2110443"/>
              <a:gd name="connsiteX223" fmla="*/ 4409231 w 8904880"/>
              <a:gd name="connsiteY223" fmla="*/ 1418288 h 2110443"/>
              <a:gd name="connsiteX224" fmla="*/ 4302074 w 8904880"/>
              <a:gd name="connsiteY224" fmla="*/ 1250112 h 2110443"/>
              <a:gd name="connsiteX225" fmla="*/ 4267844 w 8904880"/>
              <a:gd name="connsiteY225" fmla="*/ 1003429 h 2110443"/>
              <a:gd name="connsiteX226" fmla="*/ 4314725 w 8904880"/>
              <a:gd name="connsiteY226" fmla="*/ 753398 h 2110443"/>
              <a:gd name="connsiteX227" fmla="*/ 4430066 w 8904880"/>
              <a:gd name="connsiteY227" fmla="*/ 611267 h 2110443"/>
              <a:gd name="connsiteX228" fmla="*/ 4603451 w 8904880"/>
              <a:gd name="connsiteY228" fmla="*/ 556945 h 2110443"/>
              <a:gd name="connsiteX229" fmla="*/ 4805857 w 8904880"/>
              <a:gd name="connsiteY229" fmla="*/ 629871 h 2110443"/>
              <a:gd name="connsiteX230" fmla="*/ 4927897 w 8904880"/>
              <a:gd name="connsiteY230" fmla="*/ 839718 h 2110443"/>
              <a:gd name="connsiteX231" fmla="*/ 4956918 w 8904880"/>
              <a:gd name="connsiteY231" fmla="*/ 839718 h 2110443"/>
              <a:gd name="connsiteX232" fmla="*/ 4956918 w 8904880"/>
              <a:gd name="connsiteY232" fmla="*/ 489972 h 2110443"/>
              <a:gd name="connsiteX233" fmla="*/ 4927897 w 8904880"/>
              <a:gd name="connsiteY233" fmla="*/ 489972 h 2110443"/>
              <a:gd name="connsiteX234" fmla="*/ 4905200 w 8904880"/>
              <a:gd name="connsiteY234" fmla="*/ 545411 h 2110443"/>
              <a:gd name="connsiteX235" fmla="*/ 4863900 w 8904880"/>
              <a:gd name="connsiteY235" fmla="*/ 562898 h 2110443"/>
              <a:gd name="connsiteX236" fmla="*/ 4776836 w 8904880"/>
              <a:gd name="connsiteY236" fmla="*/ 536109 h 2110443"/>
              <a:gd name="connsiteX237" fmla="*/ 4552106 w 8904880"/>
              <a:gd name="connsiteY237" fmla="*/ 489972 h 2110443"/>
              <a:gd name="connsiteX238" fmla="*/ 351748 w 8904880"/>
              <a:gd name="connsiteY238" fmla="*/ 0 h 2110443"/>
              <a:gd name="connsiteX239" fmla="*/ 8553132 w 8904880"/>
              <a:gd name="connsiteY239" fmla="*/ 0 h 2110443"/>
              <a:gd name="connsiteX240" fmla="*/ 8904880 w 8904880"/>
              <a:gd name="connsiteY240" fmla="*/ 351748 h 2110443"/>
              <a:gd name="connsiteX241" fmla="*/ 8904880 w 8904880"/>
              <a:gd name="connsiteY241" fmla="*/ 1758695 h 2110443"/>
              <a:gd name="connsiteX242" fmla="*/ 8553132 w 8904880"/>
              <a:gd name="connsiteY242" fmla="*/ 2110443 h 2110443"/>
              <a:gd name="connsiteX243" fmla="*/ 351748 w 8904880"/>
              <a:gd name="connsiteY243" fmla="*/ 2110443 h 2110443"/>
              <a:gd name="connsiteX244" fmla="*/ 0 w 8904880"/>
              <a:gd name="connsiteY244" fmla="*/ 1758695 h 2110443"/>
              <a:gd name="connsiteX245" fmla="*/ 0 w 8904880"/>
              <a:gd name="connsiteY245" fmla="*/ 351748 h 2110443"/>
              <a:gd name="connsiteX246" fmla="*/ 351748 w 8904880"/>
              <a:gd name="connsiteY246" fmla="*/ 0 h 2110443"/>
              <a:gd name="connsiteX0" fmla="*/ 5642123 w 8904880"/>
              <a:gd name="connsiteY0" fmla="*/ 546527 h 2110443"/>
              <a:gd name="connsiteX1" fmla="*/ 5774952 w 8904880"/>
              <a:gd name="connsiteY1" fmla="*/ 587455 h 2110443"/>
              <a:gd name="connsiteX2" fmla="*/ 5869830 w 8904880"/>
              <a:gd name="connsiteY2" fmla="*/ 727725 h 2110443"/>
              <a:gd name="connsiteX3" fmla="*/ 5743264 w 8904880"/>
              <a:gd name="connsiteY3" fmla="*/ 1027242 h 2110443"/>
              <a:gd name="connsiteX4" fmla="*/ 5870574 w 8904880"/>
              <a:gd name="connsiteY4" fmla="*/ 1299969 h 2110443"/>
              <a:gd name="connsiteX5" fmla="*/ 5768627 w 8904880"/>
              <a:gd name="connsiteY5" fmla="*/ 1452146 h 2110443"/>
              <a:gd name="connsiteX6" fmla="*/ 5640634 w 8904880"/>
              <a:gd name="connsiteY6" fmla="*/ 1489353 h 2110443"/>
              <a:gd name="connsiteX7" fmla="*/ 5463529 w 8904880"/>
              <a:gd name="connsiteY7" fmla="*/ 1403033 h 2110443"/>
              <a:gd name="connsiteX8" fmla="*/ 5509222 w 8904880"/>
              <a:gd name="connsiteY8" fmla="*/ 1007641 h 2110443"/>
              <a:gd name="connsiteX9" fmla="*/ 5431531 w 8904880"/>
              <a:gd name="connsiteY9" fmla="*/ 687914 h 2110443"/>
              <a:gd name="connsiteX10" fmla="*/ 5642123 w 8904880"/>
              <a:gd name="connsiteY10" fmla="*/ 546527 h 2110443"/>
              <a:gd name="connsiteX11" fmla="*/ 7694462 w 8904880"/>
              <a:gd name="connsiteY11" fmla="*/ 513040 h 2110443"/>
              <a:gd name="connsiteX12" fmla="*/ 7694462 w 8904880"/>
              <a:gd name="connsiteY12" fmla="*/ 540574 h 2110443"/>
              <a:gd name="connsiteX13" fmla="*/ 7727948 w 8904880"/>
              <a:gd name="connsiteY13" fmla="*/ 540574 h 2110443"/>
              <a:gd name="connsiteX14" fmla="*/ 7805340 w 8904880"/>
              <a:gd name="connsiteY14" fmla="*/ 561410 h 2110443"/>
              <a:gd name="connsiteX15" fmla="*/ 7832872 w 8904880"/>
              <a:gd name="connsiteY15" fmla="*/ 601593 h 2110443"/>
              <a:gd name="connsiteX16" fmla="*/ 7836593 w 8904880"/>
              <a:gd name="connsiteY16" fmla="*/ 685681 h 2110443"/>
              <a:gd name="connsiteX17" fmla="*/ 7836593 w 8904880"/>
              <a:gd name="connsiteY17" fmla="*/ 1349455 h 2110443"/>
              <a:gd name="connsiteX18" fmla="*/ 7828408 w 8904880"/>
              <a:gd name="connsiteY18" fmla="*/ 1443216 h 2110443"/>
              <a:gd name="connsiteX19" fmla="*/ 7798642 w 8904880"/>
              <a:gd name="connsiteY19" fmla="*/ 1478935 h 2110443"/>
              <a:gd name="connsiteX20" fmla="*/ 7727948 w 8904880"/>
              <a:gd name="connsiteY20" fmla="*/ 1494562 h 2110443"/>
              <a:gd name="connsiteX21" fmla="*/ 7694462 w 8904880"/>
              <a:gd name="connsiteY21" fmla="*/ 1494562 h 2110443"/>
              <a:gd name="connsiteX22" fmla="*/ 7694462 w 8904880"/>
              <a:gd name="connsiteY22" fmla="*/ 1522095 h 2110443"/>
              <a:gd name="connsiteX23" fmla="*/ 8566595 w 8904880"/>
              <a:gd name="connsiteY23" fmla="*/ 1522095 h 2110443"/>
              <a:gd name="connsiteX24" fmla="*/ 8611988 w 8904880"/>
              <a:gd name="connsiteY24" fmla="*/ 1201371 h 2110443"/>
              <a:gd name="connsiteX25" fmla="*/ 8584455 w 8904880"/>
              <a:gd name="connsiteY25" fmla="*/ 1201371 h 2110443"/>
              <a:gd name="connsiteX26" fmla="*/ 8462044 w 8904880"/>
              <a:gd name="connsiteY26" fmla="*/ 1400800 h 2110443"/>
              <a:gd name="connsiteX27" fmla="*/ 8235452 w 8904880"/>
              <a:gd name="connsiteY27" fmla="*/ 1466285 h 2110443"/>
              <a:gd name="connsiteX28" fmla="*/ 8175177 w 8904880"/>
              <a:gd name="connsiteY28" fmla="*/ 1466285 h 2110443"/>
              <a:gd name="connsiteX29" fmla="*/ 8112670 w 8904880"/>
              <a:gd name="connsiteY29" fmla="*/ 1454378 h 2110443"/>
              <a:gd name="connsiteX30" fmla="*/ 8086252 w 8904880"/>
              <a:gd name="connsiteY30" fmla="*/ 1423869 h 2110443"/>
              <a:gd name="connsiteX31" fmla="*/ 8079183 w 8904880"/>
              <a:gd name="connsiteY31" fmla="*/ 1321921 h 2110443"/>
              <a:gd name="connsiteX32" fmla="*/ 8079183 w 8904880"/>
              <a:gd name="connsiteY32" fmla="*/ 1037660 h 2110443"/>
              <a:gd name="connsiteX33" fmla="*/ 8189316 w 8904880"/>
              <a:gd name="connsiteY33" fmla="*/ 1056635 h 2110443"/>
              <a:gd name="connsiteX34" fmla="*/ 8255916 w 8904880"/>
              <a:gd name="connsiteY34" fmla="*/ 1130677 h 2110443"/>
              <a:gd name="connsiteX35" fmla="*/ 8293496 w 8904880"/>
              <a:gd name="connsiteY35" fmla="*/ 1272064 h 2110443"/>
              <a:gd name="connsiteX36" fmla="*/ 8321773 w 8904880"/>
              <a:gd name="connsiteY36" fmla="*/ 1272064 h 2110443"/>
              <a:gd name="connsiteX37" fmla="*/ 8321773 w 8904880"/>
              <a:gd name="connsiteY37" fmla="*/ 743724 h 2110443"/>
              <a:gd name="connsiteX38" fmla="*/ 8293496 w 8904880"/>
              <a:gd name="connsiteY38" fmla="*/ 743724 h 2110443"/>
              <a:gd name="connsiteX39" fmla="*/ 8238429 w 8904880"/>
              <a:gd name="connsiteY39" fmla="*/ 921574 h 2110443"/>
              <a:gd name="connsiteX40" fmla="*/ 8099275 w 8904880"/>
              <a:gd name="connsiteY40" fmla="*/ 981849 h 2110443"/>
              <a:gd name="connsiteX41" fmla="*/ 8079183 w 8904880"/>
              <a:gd name="connsiteY41" fmla="*/ 981849 h 2110443"/>
              <a:gd name="connsiteX42" fmla="*/ 8079183 w 8904880"/>
              <a:gd name="connsiteY42" fmla="*/ 571083 h 2110443"/>
              <a:gd name="connsiteX43" fmla="*/ 8183362 w 8904880"/>
              <a:gd name="connsiteY43" fmla="*/ 571083 h 2110443"/>
              <a:gd name="connsiteX44" fmla="*/ 8339632 w 8904880"/>
              <a:gd name="connsiteY44" fmla="*/ 584478 h 2110443"/>
              <a:gd name="connsiteX45" fmla="*/ 8450137 w 8904880"/>
              <a:gd name="connsiteY45" fmla="*/ 654427 h 2110443"/>
              <a:gd name="connsiteX46" fmla="*/ 8510784 w 8904880"/>
              <a:gd name="connsiteY46" fmla="*/ 811441 h 2110443"/>
              <a:gd name="connsiteX47" fmla="*/ 8539062 w 8904880"/>
              <a:gd name="connsiteY47" fmla="*/ 811441 h 2110443"/>
              <a:gd name="connsiteX48" fmla="*/ 8539062 w 8904880"/>
              <a:gd name="connsiteY48" fmla="*/ 513040 h 2110443"/>
              <a:gd name="connsiteX49" fmla="*/ 7694462 w 8904880"/>
              <a:gd name="connsiteY49" fmla="*/ 513040 h 2110443"/>
              <a:gd name="connsiteX50" fmla="*/ 6256188 w 8904880"/>
              <a:gd name="connsiteY50" fmla="*/ 513040 h 2110443"/>
              <a:gd name="connsiteX51" fmla="*/ 6256188 w 8904880"/>
              <a:gd name="connsiteY51" fmla="*/ 540574 h 2110443"/>
              <a:gd name="connsiteX52" fmla="*/ 6288186 w 8904880"/>
              <a:gd name="connsiteY52" fmla="*/ 540574 h 2110443"/>
              <a:gd name="connsiteX53" fmla="*/ 6355902 w 8904880"/>
              <a:gd name="connsiteY53" fmla="*/ 555084 h 2110443"/>
              <a:gd name="connsiteX54" fmla="*/ 6389388 w 8904880"/>
              <a:gd name="connsiteY54" fmla="*/ 588571 h 2110443"/>
              <a:gd name="connsiteX55" fmla="*/ 6397574 w 8904880"/>
              <a:gd name="connsiteY55" fmla="*/ 684193 h 2110443"/>
              <a:gd name="connsiteX56" fmla="*/ 6397574 w 8904880"/>
              <a:gd name="connsiteY56" fmla="*/ 1322666 h 2110443"/>
              <a:gd name="connsiteX57" fmla="*/ 6396086 w 8904880"/>
              <a:gd name="connsiteY57" fmla="*/ 1398568 h 2110443"/>
              <a:gd name="connsiteX58" fmla="*/ 6373018 w 8904880"/>
              <a:gd name="connsiteY58" fmla="*/ 1452890 h 2110443"/>
              <a:gd name="connsiteX59" fmla="*/ 6329113 w 8904880"/>
              <a:gd name="connsiteY59" fmla="*/ 1483772 h 2110443"/>
              <a:gd name="connsiteX60" fmla="*/ 6266606 w 8904880"/>
              <a:gd name="connsiteY60" fmla="*/ 1494562 h 2110443"/>
              <a:gd name="connsiteX61" fmla="*/ 6256188 w 8904880"/>
              <a:gd name="connsiteY61" fmla="*/ 1494562 h 2110443"/>
              <a:gd name="connsiteX62" fmla="*/ 6256188 w 8904880"/>
              <a:gd name="connsiteY62" fmla="*/ 1522095 h 2110443"/>
              <a:gd name="connsiteX63" fmla="*/ 6601468 w 8904880"/>
              <a:gd name="connsiteY63" fmla="*/ 1522095 h 2110443"/>
              <a:gd name="connsiteX64" fmla="*/ 6601468 w 8904880"/>
              <a:gd name="connsiteY64" fmla="*/ 1494562 h 2110443"/>
              <a:gd name="connsiteX65" fmla="*/ 6499894 w 8904880"/>
              <a:gd name="connsiteY65" fmla="*/ 1471122 h 2110443"/>
              <a:gd name="connsiteX66" fmla="*/ 6457850 w 8904880"/>
              <a:gd name="connsiteY66" fmla="*/ 1410474 h 2110443"/>
              <a:gd name="connsiteX67" fmla="*/ 6454128 w 8904880"/>
              <a:gd name="connsiteY67" fmla="*/ 1318945 h 2110443"/>
              <a:gd name="connsiteX68" fmla="*/ 6454128 w 8904880"/>
              <a:gd name="connsiteY68" fmla="*/ 608290 h 2110443"/>
              <a:gd name="connsiteX69" fmla="*/ 6847035 w 8904880"/>
              <a:gd name="connsiteY69" fmla="*/ 1522095 h 2110443"/>
              <a:gd name="connsiteX70" fmla="*/ 6864894 w 8904880"/>
              <a:gd name="connsiteY70" fmla="*/ 1522095 h 2110443"/>
              <a:gd name="connsiteX71" fmla="*/ 7251848 w 8904880"/>
              <a:gd name="connsiteY71" fmla="*/ 601593 h 2110443"/>
              <a:gd name="connsiteX72" fmla="*/ 7251848 w 8904880"/>
              <a:gd name="connsiteY72" fmla="*/ 1349455 h 2110443"/>
              <a:gd name="connsiteX73" fmla="*/ 7243662 w 8904880"/>
              <a:gd name="connsiteY73" fmla="*/ 1443216 h 2110443"/>
              <a:gd name="connsiteX74" fmla="*/ 7213896 w 8904880"/>
              <a:gd name="connsiteY74" fmla="*/ 1478935 h 2110443"/>
              <a:gd name="connsiteX75" fmla="*/ 7142459 w 8904880"/>
              <a:gd name="connsiteY75" fmla="*/ 1494562 h 2110443"/>
              <a:gd name="connsiteX76" fmla="*/ 7109716 w 8904880"/>
              <a:gd name="connsiteY76" fmla="*/ 1494562 h 2110443"/>
              <a:gd name="connsiteX77" fmla="*/ 7109716 w 8904880"/>
              <a:gd name="connsiteY77" fmla="*/ 1522095 h 2110443"/>
              <a:gd name="connsiteX78" fmla="*/ 7636568 w 8904880"/>
              <a:gd name="connsiteY78" fmla="*/ 1522095 h 2110443"/>
              <a:gd name="connsiteX79" fmla="*/ 7636568 w 8904880"/>
              <a:gd name="connsiteY79" fmla="*/ 1494562 h 2110443"/>
              <a:gd name="connsiteX80" fmla="*/ 7603826 w 8904880"/>
              <a:gd name="connsiteY80" fmla="*/ 1494562 h 2110443"/>
              <a:gd name="connsiteX81" fmla="*/ 7536109 w 8904880"/>
              <a:gd name="connsiteY81" fmla="*/ 1480051 h 2110443"/>
              <a:gd name="connsiteX82" fmla="*/ 7502623 w 8904880"/>
              <a:gd name="connsiteY82" fmla="*/ 1446193 h 2110443"/>
              <a:gd name="connsiteX83" fmla="*/ 7494438 w 8904880"/>
              <a:gd name="connsiteY83" fmla="*/ 1349455 h 2110443"/>
              <a:gd name="connsiteX84" fmla="*/ 7494438 w 8904880"/>
              <a:gd name="connsiteY84" fmla="*/ 684193 h 2110443"/>
              <a:gd name="connsiteX85" fmla="*/ 7502623 w 8904880"/>
              <a:gd name="connsiteY85" fmla="*/ 591175 h 2110443"/>
              <a:gd name="connsiteX86" fmla="*/ 7532388 w 8904880"/>
              <a:gd name="connsiteY86" fmla="*/ 556201 h 2110443"/>
              <a:gd name="connsiteX87" fmla="*/ 7603826 w 8904880"/>
              <a:gd name="connsiteY87" fmla="*/ 540574 h 2110443"/>
              <a:gd name="connsiteX88" fmla="*/ 7636568 w 8904880"/>
              <a:gd name="connsiteY88" fmla="*/ 540574 h 2110443"/>
              <a:gd name="connsiteX89" fmla="*/ 7636568 w 8904880"/>
              <a:gd name="connsiteY89" fmla="*/ 513040 h 2110443"/>
              <a:gd name="connsiteX90" fmla="*/ 7225802 w 8904880"/>
              <a:gd name="connsiteY90" fmla="*/ 513040 h 2110443"/>
              <a:gd name="connsiteX91" fmla="*/ 6951959 w 8904880"/>
              <a:gd name="connsiteY91" fmla="*/ 1178302 h 2110443"/>
              <a:gd name="connsiteX92" fmla="*/ 6668441 w 8904880"/>
              <a:gd name="connsiteY92" fmla="*/ 513040 h 2110443"/>
              <a:gd name="connsiteX93" fmla="*/ 6256188 w 8904880"/>
              <a:gd name="connsiteY93" fmla="*/ 513040 h 2110443"/>
              <a:gd name="connsiteX94" fmla="*/ 2948780 w 8904880"/>
              <a:gd name="connsiteY94" fmla="*/ 513040 h 2110443"/>
              <a:gd name="connsiteX95" fmla="*/ 2948780 w 8904880"/>
              <a:gd name="connsiteY95" fmla="*/ 540574 h 2110443"/>
              <a:gd name="connsiteX96" fmla="*/ 2982266 w 8904880"/>
              <a:gd name="connsiteY96" fmla="*/ 540574 h 2110443"/>
              <a:gd name="connsiteX97" fmla="*/ 3049611 w 8904880"/>
              <a:gd name="connsiteY97" fmla="*/ 555084 h 2110443"/>
              <a:gd name="connsiteX98" fmla="*/ 3082725 w 8904880"/>
              <a:gd name="connsiteY98" fmla="*/ 588943 h 2110443"/>
              <a:gd name="connsiteX99" fmla="*/ 3090911 w 8904880"/>
              <a:gd name="connsiteY99" fmla="*/ 685681 h 2110443"/>
              <a:gd name="connsiteX100" fmla="*/ 3090911 w 8904880"/>
              <a:gd name="connsiteY100" fmla="*/ 1349455 h 2110443"/>
              <a:gd name="connsiteX101" fmla="*/ 3082725 w 8904880"/>
              <a:gd name="connsiteY101" fmla="*/ 1443216 h 2110443"/>
              <a:gd name="connsiteX102" fmla="*/ 3052960 w 8904880"/>
              <a:gd name="connsiteY102" fmla="*/ 1478935 h 2110443"/>
              <a:gd name="connsiteX103" fmla="*/ 2982266 w 8904880"/>
              <a:gd name="connsiteY103" fmla="*/ 1494562 h 2110443"/>
              <a:gd name="connsiteX104" fmla="*/ 2948780 w 8904880"/>
              <a:gd name="connsiteY104" fmla="*/ 1494562 h 2110443"/>
              <a:gd name="connsiteX105" fmla="*/ 2948780 w 8904880"/>
              <a:gd name="connsiteY105" fmla="*/ 1522095 h 2110443"/>
              <a:gd name="connsiteX106" fmla="*/ 3844725 w 8904880"/>
              <a:gd name="connsiteY106" fmla="*/ 1522095 h 2110443"/>
              <a:gd name="connsiteX107" fmla="*/ 3882677 w 8904880"/>
              <a:gd name="connsiteY107" fmla="*/ 1167884 h 2110443"/>
              <a:gd name="connsiteX108" fmla="*/ 3620155 w 8904880"/>
              <a:gd name="connsiteY108" fmla="*/ 949520 h 2110443"/>
              <a:gd name="connsiteX109" fmla="*/ 3778125 w 8904880"/>
              <a:gd name="connsiteY109" fmla="*/ 1347966 h 2110443"/>
              <a:gd name="connsiteX110" fmla="*/ 3685479 w 8904880"/>
              <a:gd name="connsiteY110" fmla="*/ 1437263 h 2110443"/>
              <a:gd name="connsiteX111" fmla="*/ 3551534 w 8904880"/>
              <a:gd name="connsiteY111" fmla="*/ 1465541 h 2110443"/>
              <a:gd name="connsiteX112" fmla="*/ 3467446 w 8904880"/>
              <a:gd name="connsiteY112" fmla="*/ 1465541 h 2110443"/>
              <a:gd name="connsiteX113" fmla="*/ 3377405 w 8904880"/>
              <a:gd name="connsiteY113" fmla="*/ 1458843 h 2110443"/>
              <a:gd name="connsiteX114" fmla="*/ 3342430 w 8904880"/>
              <a:gd name="connsiteY114" fmla="*/ 1427217 h 2110443"/>
              <a:gd name="connsiteX115" fmla="*/ 3333501 w 8904880"/>
              <a:gd name="connsiteY115" fmla="*/ 1328619 h 2110443"/>
              <a:gd name="connsiteX116" fmla="*/ 3333501 w 8904880"/>
              <a:gd name="connsiteY116" fmla="*/ 685681 h 2110443"/>
              <a:gd name="connsiteX117" fmla="*/ 3341687 w 8904880"/>
              <a:gd name="connsiteY117" fmla="*/ 591919 h 2110443"/>
              <a:gd name="connsiteX118" fmla="*/ 3372196 w 8904880"/>
              <a:gd name="connsiteY118" fmla="*/ 556201 h 2110443"/>
              <a:gd name="connsiteX119" fmla="*/ 3442889 w 8904880"/>
              <a:gd name="connsiteY119" fmla="*/ 540574 h 2110443"/>
              <a:gd name="connsiteX120" fmla="*/ 3486794 w 8904880"/>
              <a:gd name="connsiteY120" fmla="*/ 540574 h 2110443"/>
              <a:gd name="connsiteX121" fmla="*/ 3486794 w 8904880"/>
              <a:gd name="connsiteY121" fmla="*/ 513040 h 2110443"/>
              <a:gd name="connsiteX122" fmla="*/ 2948780 w 8904880"/>
              <a:gd name="connsiteY122" fmla="*/ 513040 h 2110443"/>
              <a:gd name="connsiteX123" fmla="*/ 1931838 w 8904880"/>
              <a:gd name="connsiteY123" fmla="*/ 513040 h 2110443"/>
              <a:gd name="connsiteX124" fmla="*/ 1931838 w 8904880"/>
              <a:gd name="connsiteY124" fmla="*/ 540574 h 2110443"/>
              <a:gd name="connsiteX125" fmla="*/ 1965324 w 8904880"/>
              <a:gd name="connsiteY125" fmla="*/ 540574 h 2110443"/>
              <a:gd name="connsiteX126" fmla="*/ 2042715 w 8904880"/>
              <a:gd name="connsiteY126" fmla="*/ 561410 h 2110443"/>
              <a:gd name="connsiteX127" fmla="*/ 2070248 w 8904880"/>
              <a:gd name="connsiteY127" fmla="*/ 601593 h 2110443"/>
              <a:gd name="connsiteX128" fmla="*/ 2073969 w 8904880"/>
              <a:gd name="connsiteY128" fmla="*/ 685681 h 2110443"/>
              <a:gd name="connsiteX129" fmla="*/ 2073969 w 8904880"/>
              <a:gd name="connsiteY129" fmla="*/ 1349455 h 2110443"/>
              <a:gd name="connsiteX130" fmla="*/ 2065783 w 8904880"/>
              <a:gd name="connsiteY130" fmla="*/ 1443216 h 2110443"/>
              <a:gd name="connsiteX131" fmla="*/ 2036017 w 8904880"/>
              <a:gd name="connsiteY131" fmla="*/ 1478935 h 2110443"/>
              <a:gd name="connsiteX132" fmla="*/ 1965324 w 8904880"/>
              <a:gd name="connsiteY132" fmla="*/ 1494562 h 2110443"/>
              <a:gd name="connsiteX133" fmla="*/ 1931838 w 8904880"/>
              <a:gd name="connsiteY133" fmla="*/ 1494562 h 2110443"/>
              <a:gd name="connsiteX134" fmla="*/ 1931838 w 8904880"/>
              <a:gd name="connsiteY134" fmla="*/ 1522095 h 2110443"/>
              <a:gd name="connsiteX135" fmla="*/ 2803970 w 8904880"/>
              <a:gd name="connsiteY135" fmla="*/ 1522095 h 2110443"/>
              <a:gd name="connsiteX136" fmla="*/ 2849363 w 8904880"/>
              <a:gd name="connsiteY136" fmla="*/ 1201371 h 2110443"/>
              <a:gd name="connsiteX137" fmla="*/ 2821830 w 8904880"/>
              <a:gd name="connsiteY137" fmla="*/ 1201371 h 2110443"/>
              <a:gd name="connsiteX138" fmla="*/ 2699418 w 8904880"/>
              <a:gd name="connsiteY138" fmla="*/ 1400800 h 2110443"/>
              <a:gd name="connsiteX139" fmla="*/ 2472828 w 8904880"/>
              <a:gd name="connsiteY139" fmla="*/ 1466285 h 2110443"/>
              <a:gd name="connsiteX140" fmla="*/ 2412552 w 8904880"/>
              <a:gd name="connsiteY140" fmla="*/ 1466285 h 2110443"/>
              <a:gd name="connsiteX141" fmla="*/ 2350045 w 8904880"/>
              <a:gd name="connsiteY141" fmla="*/ 1454378 h 2110443"/>
              <a:gd name="connsiteX142" fmla="*/ 2323628 w 8904880"/>
              <a:gd name="connsiteY142" fmla="*/ 1423869 h 2110443"/>
              <a:gd name="connsiteX143" fmla="*/ 2316558 w 8904880"/>
              <a:gd name="connsiteY143" fmla="*/ 1321921 h 2110443"/>
              <a:gd name="connsiteX144" fmla="*/ 2316558 w 8904880"/>
              <a:gd name="connsiteY144" fmla="*/ 1037660 h 2110443"/>
              <a:gd name="connsiteX145" fmla="*/ 2426691 w 8904880"/>
              <a:gd name="connsiteY145" fmla="*/ 1056635 h 2110443"/>
              <a:gd name="connsiteX146" fmla="*/ 2493292 w 8904880"/>
              <a:gd name="connsiteY146" fmla="*/ 1130677 h 2110443"/>
              <a:gd name="connsiteX147" fmla="*/ 2530871 w 8904880"/>
              <a:gd name="connsiteY147" fmla="*/ 1272064 h 2110443"/>
              <a:gd name="connsiteX148" fmla="*/ 2559148 w 8904880"/>
              <a:gd name="connsiteY148" fmla="*/ 1272064 h 2110443"/>
              <a:gd name="connsiteX149" fmla="*/ 2559148 w 8904880"/>
              <a:gd name="connsiteY149" fmla="*/ 743724 h 2110443"/>
              <a:gd name="connsiteX150" fmla="*/ 2530871 w 8904880"/>
              <a:gd name="connsiteY150" fmla="*/ 743724 h 2110443"/>
              <a:gd name="connsiteX151" fmla="*/ 2475804 w 8904880"/>
              <a:gd name="connsiteY151" fmla="*/ 921574 h 2110443"/>
              <a:gd name="connsiteX152" fmla="*/ 2336650 w 8904880"/>
              <a:gd name="connsiteY152" fmla="*/ 981849 h 2110443"/>
              <a:gd name="connsiteX153" fmla="*/ 2316558 w 8904880"/>
              <a:gd name="connsiteY153" fmla="*/ 981849 h 2110443"/>
              <a:gd name="connsiteX154" fmla="*/ 2316558 w 8904880"/>
              <a:gd name="connsiteY154" fmla="*/ 571083 h 2110443"/>
              <a:gd name="connsiteX155" fmla="*/ 2420738 w 8904880"/>
              <a:gd name="connsiteY155" fmla="*/ 571083 h 2110443"/>
              <a:gd name="connsiteX156" fmla="*/ 2577008 w 8904880"/>
              <a:gd name="connsiteY156" fmla="*/ 584478 h 2110443"/>
              <a:gd name="connsiteX157" fmla="*/ 2687512 w 8904880"/>
              <a:gd name="connsiteY157" fmla="*/ 654427 h 2110443"/>
              <a:gd name="connsiteX158" fmla="*/ 2748160 w 8904880"/>
              <a:gd name="connsiteY158" fmla="*/ 811441 h 2110443"/>
              <a:gd name="connsiteX159" fmla="*/ 2776437 w 8904880"/>
              <a:gd name="connsiteY159" fmla="*/ 811441 h 2110443"/>
              <a:gd name="connsiteX160" fmla="*/ 2776437 w 8904880"/>
              <a:gd name="connsiteY160" fmla="*/ 513040 h 2110443"/>
              <a:gd name="connsiteX161" fmla="*/ 1931838 w 8904880"/>
              <a:gd name="connsiteY161" fmla="*/ 513040 h 2110443"/>
              <a:gd name="connsiteX162" fmla="*/ 390722 w 8904880"/>
              <a:gd name="connsiteY162" fmla="*/ 513040 h 2110443"/>
              <a:gd name="connsiteX163" fmla="*/ 390722 w 8904880"/>
              <a:gd name="connsiteY163" fmla="*/ 540574 h 2110443"/>
              <a:gd name="connsiteX164" fmla="*/ 458439 w 8904880"/>
              <a:gd name="connsiteY164" fmla="*/ 571083 h 2110443"/>
              <a:gd name="connsiteX165" fmla="*/ 529132 w 8904880"/>
              <a:gd name="connsiteY165" fmla="*/ 721400 h 2110443"/>
              <a:gd name="connsiteX166" fmla="*/ 861019 w 8904880"/>
              <a:gd name="connsiteY166" fmla="*/ 1545164 h 2110443"/>
              <a:gd name="connsiteX167" fmla="*/ 1079622 w 8904880"/>
              <a:gd name="connsiteY167" fmla="*/ 1586107 h 2110443"/>
              <a:gd name="connsiteX168" fmla="*/ 1163885 w 8904880"/>
              <a:gd name="connsiteY168" fmla="*/ 894785 h 2110443"/>
              <a:gd name="connsiteX169" fmla="*/ 1413916 w 8904880"/>
              <a:gd name="connsiteY169" fmla="*/ 1545164 h 2110443"/>
              <a:gd name="connsiteX170" fmla="*/ 1442937 w 8904880"/>
              <a:gd name="connsiteY170" fmla="*/ 1545164 h 2110443"/>
              <a:gd name="connsiteX171" fmla="*/ 1759197 w 8904880"/>
              <a:gd name="connsiteY171" fmla="*/ 712470 h 2110443"/>
              <a:gd name="connsiteX172" fmla="*/ 1806078 w 8904880"/>
              <a:gd name="connsiteY172" fmla="*/ 597128 h 2110443"/>
              <a:gd name="connsiteX173" fmla="*/ 1840308 w 8904880"/>
              <a:gd name="connsiteY173" fmla="*/ 556201 h 2110443"/>
              <a:gd name="connsiteX174" fmla="*/ 1887933 w 8904880"/>
              <a:gd name="connsiteY174" fmla="*/ 540574 h 2110443"/>
              <a:gd name="connsiteX175" fmla="*/ 1887933 w 8904880"/>
              <a:gd name="connsiteY175" fmla="*/ 513040 h 2110443"/>
              <a:gd name="connsiteX176" fmla="*/ 1625996 w 8904880"/>
              <a:gd name="connsiteY176" fmla="*/ 513040 h 2110443"/>
              <a:gd name="connsiteX177" fmla="*/ 1625996 w 8904880"/>
              <a:gd name="connsiteY177" fmla="*/ 540574 h 2110443"/>
              <a:gd name="connsiteX178" fmla="*/ 1705619 w 8904880"/>
              <a:gd name="connsiteY178" fmla="*/ 559549 h 2110443"/>
              <a:gd name="connsiteX179" fmla="*/ 1726455 w 8904880"/>
              <a:gd name="connsiteY179" fmla="*/ 607546 h 2110443"/>
              <a:gd name="connsiteX180" fmla="*/ 1720502 w 8904880"/>
              <a:gd name="connsiteY180" fmla="*/ 652939 h 2110443"/>
              <a:gd name="connsiteX181" fmla="*/ 1688504 w 8904880"/>
              <a:gd name="connsiteY181" fmla="*/ 744468 h 2110443"/>
              <a:gd name="connsiteX182" fmla="*/ 1524049 w 8904880"/>
              <a:gd name="connsiteY182" fmla="*/ 1176814 h 2110443"/>
              <a:gd name="connsiteX183" fmla="*/ 1340246 w 8904880"/>
              <a:gd name="connsiteY183" fmla="*/ 699076 h 2110443"/>
              <a:gd name="connsiteX184" fmla="*/ 1306760 w 8904880"/>
              <a:gd name="connsiteY184" fmla="*/ 594152 h 2110443"/>
              <a:gd name="connsiteX185" fmla="*/ 1315689 w 8904880"/>
              <a:gd name="connsiteY185" fmla="*/ 566247 h 2110443"/>
              <a:gd name="connsiteX186" fmla="*/ 1340246 w 8904880"/>
              <a:gd name="connsiteY186" fmla="*/ 548759 h 2110443"/>
              <a:gd name="connsiteX187" fmla="*/ 1413916 w 8904880"/>
              <a:gd name="connsiteY187" fmla="*/ 540574 h 2110443"/>
              <a:gd name="connsiteX188" fmla="*/ 1413916 w 8904880"/>
              <a:gd name="connsiteY188" fmla="*/ 513040 h 2110443"/>
              <a:gd name="connsiteX189" fmla="*/ 925016 w 8904880"/>
              <a:gd name="connsiteY189" fmla="*/ 513040 h 2110443"/>
              <a:gd name="connsiteX190" fmla="*/ 925016 w 8904880"/>
              <a:gd name="connsiteY190" fmla="*/ 540574 h 2110443"/>
              <a:gd name="connsiteX191" fmla="*/ 996081 w 8904880"/>
              <a:gd name="connsiteY191" fmla="*/ 553224 h 2110443"/>
              <a:gd name="connsiteX192" fmla="*/ 1038869 w 8904880"/>
              <a:gd name="connsiteY192" fmla="*/ 595268 h 2110443"/>
              <a:gd name="connsiteX193" fmla="*/ 1091703 w 8904880"/>
              <a:gd name="connsiteY193" fmla="*/ 712470 h 2110443"/>
              <a:gd name="connsiteX194" fmla="*/ 1133375 w 8904880"/>
              <a:gd name="connsiteY194" fmla="*/ 819626 h 2110443"/>
              <a:gd name="connsiteX195" fmla="*/ 974873 w 8904880"/>
              <a:gd name="connsiteY195" fmla="*/ 1202115 h 2110443"/>
              <a:gd name="connsiteX196" fmla="*/ 776931 w 8904880"/>
              <a:gd name="connsiteY196" fmla="*/ 712470 h 2110443"/>
              <a:gd name="connsiteX197" fmla="*/ 740468 w 8904880"/>
              <a:gd name="connsiteY197" fmla="*/ 592664 h 2110443"/>
              <a:gd name="connsiteX198" fmla="*/ 757956 w 8904880"/>
              <a:gd name="connsiteY198" fmla="*/ 556573 h 2110443"/>
              <a:gd name="connsiteX199" fmla="*/ 828277 w 8904880"/>
              <a:gd name="connsiteY199" fmla="*/ 540574 h 2110443"/>
              <a:gd name="connsiteX200" fmla="*/ 828277 w 8904880"/>
              <a:gd name="connsiteY200" fmla="*/ 513040 h 2110443"/>
              <a:gd name="connsiteX201" fmla="*/ 390722 w 8904880"/>
              <a:gd name="connsiteY201" fmla="*/ 513040 h 2110443"/>
              <a:gd name="connsiteX202" fmla="*/ 5633193 w 8904880"/>
              <a:gd name="connsiteY202" fmla="*/ 498902 h 2110443"/>
              <a:gd name="connsiteX203" fmla="*/ 5257030 w 8904880"/>
              <a:gd name="connsiteY203" fmla="*/ 639916 h 2110443"/>
              <a:gd name="connsiteX204" fmla="*/ 5104109 w 8904880"/>
              <a:gd name="connsiteY204" fmla="*/ 1014591 h 2110443"/>
              <a:gd name="connsiteX205" fmla="*/ 5221683 w 8904880"/>
              <a:gd name="connsiteY205" fmla="*/ 1360617 h 2110443"/>
              <a:gd name="connsiteX206" fmla="*/ 5642867 w 8904880"/>
              <a:gd name="connsiteY206" fmla="*/ 1545164 h 2110443"/>
              <a:gd name="connsiteX207" fmla="*/ 6063306 w 8904880"/>
              <a:gd name="connsiteY207" fmla="*/ 1351687 h 2110443"/>
              <a:gd name="connsiteX208" fmla="*/ 6175672 w 8904880"/>
              <a:gd name="connsiteY208" fmla="*/ 1013847 h 2110443"/>
              <a:gd name="connsiteX209" fmla="*/ 6024983 w 8904880"/>
              <a:gd name="connsiteY209" fmla="*/ 639544 h 2110443"/>
              <a:gd name="connsiteX210" fmla="*/ 5633193 w 8904880"/>
              <a:gd name="connsiteY210" fmla="*/ 498902 h 2110443"/>
              <a:gd name="connsiteX211" fmla="*/ 4552106 w 8904880"/>
              <a:gd name="connsiteY211" fmla="*/ 489972 h 2110443"/>
              <a:gd name="connsiteX212" fmla="*/ 4279378 w 8904880"/>
              <a:gd name="connsiteY212" fmla="*/ 561410 h 2110443"/>
              <a:gd name="connsiteX213" fmla="*/ 4075484 w 8904880"/>
              <a:gd name="connsiteY213" fmla="*/ 762328 h 2110443"/>
              <a:gd name="connsiteX214" fmla="*/ 3999953 w 8904880"/>
              <a:gd name="connsiteY214" fmla="*/ 1036171 h 2110443"/>
              <a:gd name="connsiteX215" fmla="*/ 4068042 w 8904880"/>
              <a:gd name="connsiteY215" fmla="*/ 1294388 h 2110443"/>
              <a:gd name="connsiteX216" fmla="*/ 4261519 w 8904880"/>
              <a:gd name="connsiteY216" fmla="*/ 1480423 h 2110443"/>
              <a:gd name="connsiteX217" fmla="*/ 4548385 w 8904880"/>
              <a:gd name="connsiteY217" fmla="*/ 1545164 h 2110443"/>
              <a:gd name="connsiteX218" fmla="*/ 4763069 w 8904880"/>
              <a:gd name="connsiteY218" fmla="*/ 1505352 h 2110443"/>
              <a:gd name="connsiteX219" fmla="*/ 4939803 w 8904880"/>
              <a:gd name="connsiteY219" fmla="*/ 1376988 h 2110443"/>
              <a:gd name="connsiteX220" fmla="*/ 4939803 w 8904880"/>
              <a:gd name="connsiteY220" fmla="*/ 1289923 h 2110443"/>
              <a:gd name="connsiteX221" fmla="*/ 4772743 w 8904880"/>
              <a:gd name="connsiteY221" fmla="*/ 1433542 h 2110443"/>
              <a:gd name="connsiteX222" fmla="*/ 4598242 w 8904880"/>
              <a:gd name="connsiteY222" fmla="*/ 1475214 h 2110443"/>
              <a:gd name="connsiteX223" fmla="*/ 4409231 w 8904880"/>
              <a:gd name="connsiteY223" fmla="*/ 1418288 h 2110443"/>
              <a:gd name="connsiteX224" fmla="*/ 4302074 w 8904880"/>
              <a:gd name="connsiteY224" fmla="*/ 1250112 h 2110443"/>
              <a:gd name="connsiteX225" fmla="*/ 4267844 w 8904880"/>
              <a:gd name="connsiteY225" fmla="*/ 1003429 h 2110443"/>
              <a:gd name="connsiteX226" fmla="*/ 4314725 w 8904880"/>
              <a:gd name="connsiteY226" fmla="*/ 753398 h 2110443"/>
              <a:gd name="connsiteX227" fmla="*/ 4430066 w 8904880"/>
              <a:gd name="connsiteY227" fmla="*/ 611267 h 2110443"/>
              <a:gd name="connsiteX228" fmla="*/ 4603451 w 8904880"/>
              <a:gd name="connsiteY228" fmla="*/ 556945 h 2110443"/>
              <a:gd name="connsiteX229" fmla="*/ 4805857 w 8904880"/>
              <a:gd name="connsiteY229" fmla="*/ 629871 h 2110443"/>
              <a:gd name="connsiteX230" fmla="*/ 4927897 w 8904880"/>
              <a:gd name="connsiteY230" fmla="*/ 839718 h 2110443"/>
              <a:gd name="connsiteX231" fmla="*/ 4956918 w 8904880"/>
              <a:gd name="connsiteY231" fmla="*/ 839718 h 2110443"/>
              <a:gd name="connsiteX232" fmla="*/ 4956918 w 8904880"/>
              <a:gd name="connsiteY232" fmla="*/ 489972 h 2110443"/>
              <a:gd name="connsiteX233" fmla="*/ 4927897 w 8904880"/>
              <a:gd name="connsiteY233" fmla="*/ 489972 h 2110443"/>
              <a:gd name="connsiteX234" fmla="*/ 4905200 w 8904880"/>
              <a:gd name="connsiteY234" fmla="*/ 545411 h 2110443"/>
              <a:gd name="connsiteX235" fmla="*/ 4863900 w 8904880"/>
              <a:gd name="connsiteY235" fmla="*/ 562898 h 2110443"/>
              <a:gd name="connsiteX236" fmla="*/ 4776836 w 8904880"/>
              <a:gd name="connsiteY236" fmla="*/ 536109 h 2110443"/>
              <a:gd name="connsiteX237" fmla="*/ 4552106 w 8904880"/>
              <a:gd name="connsiteY237" fmla="*/ 489972 h 2110443"/>
              <a:gd name="connsiteX238" fmla="*/ 351748 w 8904880"/>
              <a:gd name="connsiteY238" fmla="*/ 0 h 2110443"/>
              <a:gd name="connsiteX239" fmla="*/ 8553132 w 8904880"/>
              <a:gd name="connsiteY239" fmla="*/ 0 h 2110443"/>
              <a:gd name="connsiteX240" fmla="*/ 8904880 w 8904880"/>
              <a:gd name="connsiteY240" fmla="*/ 351748 h 2110443"/>
              <a:gd name="connsiteX241" fmla="*/ 8904880 w 8904880"/>
              <a:gd name="connsiteY241" fmla="*/ 1758695 h 2110443"/>
              <a:gd name="connsiteX242" fmla="*/ 8553132 w 8904880"/>
              <a:gd name="connsiteY242" fmla="*/ 2110443 h 2110443"/>
              <a:gd name="connsiteX243" fmla="*/ 351748 w 8904880"/>
              <a:gd name="connsiteY243" fmla="*/ 2110443 h 2110443"/>
              <a:gd name="connsiteX244" fmla="*/ 0 w 8904880"/>
              <a:gd name="connsiteY244" fmla="*/ 1758695 h 2110443"/>
              <a:gd name="connsiteX245" fmla="*/ 0 w 8904880"/>
              <a:gd name="connsiteY245" fmla="*/ 351748 h 2110443"/>
              <a:gd name="connsiteX246" fmla="*/ 351748 w 8904880"/>
              <a:gd name="connsiteY246" fmla="*/ 0 h 2110443"/>
              <a:gd name="connsiteX0" fmla="*/ 5642123 w 8904880"/>
              <a:gd name="connsiteY0" fmla="*/ 546527 h 2110443"/>
              <a:gd name="connsiteX1" fmla="*/ 5774952 w 8904880"/>
              <a:gd name="connsiteY1" fmla="*/ 587455 h 2110443"/>
              <a:gd name="connsiteX2" fmla="*/ 5869830 w 8904880"/>
              <a:gd name="connsiteY2" fmla="*/ 727725 h 2110443"/>
              <a:gd name="connsiteX3" fmla="*/ 5743264 w 8904880"/>
              <a:gd name="connsiteY3" fmla="*/ 1027242 h 2110443"/>
              <a:gd name="connsiteX4" fmla="*/ 5870574 w 8904880"/>
              <a:gd name="connsiteY4" fmla="*/ 1299969 h 2110443"/>
              <a:gd name="connsiteX5" fmla="*/ 5768627 w 8904880"/>
              <a:gd name="connsiteY5" fmla="*/ 1452146 h 2110443"/>
              <a:gd name="connsiteX6" fmla="*/ 5640634 w 8904880"/>
              <a:gd name="connsiteY6" fmla="*/ 1489353 h 2110443"/>
              <a:gd name="connsiteX7" fmla="*/ 5463529 w 8904880"/>
              <a:gd name="connsiteY7" fmla="*/ 1403033 h 2110443"/>
              <a:gd name="connsiteX8" fmla="*/ 5509222 w 8904880"/>
              <a:gd name="connsiteY8" fmla="*/ 1007641 h 2110443"/>
              <a:gd name="connsiteX9" fmla="*/ 5431531 w 8904880"/>
              <a:gd name="connsiteY9" fmla="*/ 687914 h 2110443"/>
              <a:gd name="connsiteX10" fmla="*/ 5642123 w 8904880"/>
              <a:gd name="connsiteY10" fmla="*/ 546527 h 2110443"/>
              <a:gd name="connsiteX11" fmla="*/ 7694462 w 8904880"/>
              <a:gd name="connsiteY11" fmla="*/ 513040 h 2110443"/>
              <a:gd name="connsiteX12" fmla="*/ 7694462 w 8904880"/>
              <a:gd name="connsiteY12" fmla="*/ 540574 h 2110443"/>
              <a:gd name="connsiteX13" fmla="*/ 7727948 w 8904880"/>
              <a:gd name="connsiteY13" fmla="*/ 540574 h 2110443"/>
              <a:gd name="connsiteX14" fmla="*/ 7805340 w 8904880"/>
              <a:gd name="connsiteY14" fmla="*/ 561410 h 2110443"/>
              <a:gd name="connsiteX15" fmla="*/ 7832872 w 8904880"/>
              <a:gd name="connsiteY15" fmla="*/ 601593 h 2110443"/>
              <a:gd name="connsiteX16" fmla="*/ 7836593 w 8904880"/>
              <a:gd name="connsiteY16" fmla="*/ 685681 h 2110443"/>
              <a:gd name="connsiteX17" fmla="*/ 7836593 w 8904880"/>
              <a:gd name="connsiteY17" fmla="*/ 1349455 h 2110443"/>
              <a:gd name="connsiteX18" fmla="*/ 7828408 w 8904880"/>
              <a:gd name="connsiteY18" fmla="*/ 1443216 h 2110443"/>
              <a:gd name="connsiteX19" fmla="*/ 7798642 w 8904880"/>
              <a:gd name="connsiteY19" fmla="*/ 1478935 h 2110443"/>
              <a:gd name="connsiteX20" fmla="*/ 7727948 w 8904880"/>
              <a:gd name="connsiteY20" fmla="*/ 1494562 h 2110443"/>
              <a:gd name="connsiteX21" fmla="*/ 7694462 w 8904880"/>
              <a:gd name="connsiteY21" fmla="*/ 1494562 h 2110443"/>
              <a:gd name="connsiteX22" fmla="*/ 7694462 w 8904880"/>
              <a:gd name="connsiteY22" fmla="*/ 1522095 h 2110443"/>
              <a:gd name="connsiteX23" fmla="*/ 8566595 w 8904880"/>
              <a:gd name="connsiteY23" fmla="*/ 1522095 h 2110443"/>
              <a:gd name="connsiteX24" fmla="*/ 8611988 w 8904880"/>
              <a:gd name="connsiteY24" fmla="*/ 1201371 h 2110443"/>
              <a:gd name="connsiteX25" fmla="*/ 8584455 w 8904880"/>
              <a:gd name="connsiteY25" fmla="*/ 1201371 h 2110443"/>
              <a:gd name="connsiteX26" fmla="*/ 8462044 w 8904880"/>
              <a:gd name="connsiteY26" fmla="*/ 1400800 h 2110443"/>
              <a:gd name="connsiteX27" fmla="*/ 8235452 w 8904880"/>
              <a:gd name="connsiteY27" fmla="*/ 1466285 h 2110443"/>
              <a:gd name="connsiteX28" fmla="*/ 8175177 w 8904880"/>
              <a:gd name="connsiteY28" fmla="*/ 1466285 h 2110443"/>
              <a:gd name="connsiteX29" fmla="*/ 8112670 w 8904880"/>
              <a:gd name="connsiteY29" fmla="*/ 1454378 h 2110443"/>
              <a:gd name="connsiteX30" fmla="*/ 8086252 w 8904880"/>
              <a:gd name="connsiteY30" fmla="*/ 1423869 h 2110443"/>
              <a:gd name="connsiteX31" fmla="*/ 8079183 w 8904880"/>
              <a:gd name="connsiteY31" fmla="*/ 1321921 h 2110443"/>
              <a:gd name="connsiteX32" fmla="*/ 8079183 w 8904880"/>
              <a:gd name="connsiteY32" fmla="*/ 1037660 h 2110443"/>
              <a:gd name="connsiteX33" fmla="*/ 8189316 w 8904880"/>
              <a:gd name="connsiteY33" fmla="*/ 1056635 h 2110443"/>
              <a:gd name="connsiteX34" fmla="*/ 8255916 w 8904880"/>
              <a:gd name="connsiteY34" fmla="*/ 1130677 h 2110443"/>
              <a:gd name="connsiteX35" fmla="*/ 8293496 w 8904880"/>
              <a:gd name="connsiteY35" fmla="*/ 1272064 h 2110443"/>
              <a:gd name="connsiteX36" fmla="*/ 8321773 w 8904880"/>
              <a:gd name="connsiteY36" fmla="*/ 1272064 h 2110443"/>
              <a:gd name="connsiteX37" fmla="*/ 8321773 w 8904880"/>
              <a:gd name="connsiteY37" fmla="*/ 743724 h 2110443"/>
              <a:gd name="connsiteX38" fmla="*/ 8293496 w 8904880"/>
              <a:gd name="connsiteY38" fmla="*/ 743724 h 2110443"/>
              <a:gd name="connsiteX39" fmla="*/ 8238429 w 8904880"/>
              <a:gd name="connsiteY39" fmla="*/ 921574 h 2110443"/>
              <a:gd name="connsiteX40" fmla="*/ 8099275 w 8904880"/>
              <a:gd name="connsiteY40" fmla="*/ 981849 h 2110443"/>
              <a:gd name="connsiteX41" fmla="*/ 8079183 w 8904880"/>
              <a:gd name="connsiteY41" fmla="*/ 981849 h 2110443"/>
              <a:gd name="connsiteX42" fmla="*/ 8079183 w 8904880"/>
              <a:gd name="connsiteY42" fmla="*/ 571083 h 2110443"/>
              <a:gd name="connsiteX43" fmla="*/ 8183362 w 8904880"/>
              <a:gd name="connsiteY43" fmla="*/ 571083 h 2110443"/>
              <a:gd name="connsiteX44" fmla="*/ 8339632 w 8904880"/>
              <a:gd name="connsiteY44" fmla="*/ 584478 h 2110443"/>
              <a:gd name="connsiteX45" fmla="*/ 8450137 w 8904880"/>
              <a:gd name="connsiteY45" fmla="*/ 654427 h 2110443"/>
              <a:gd name="connsiteX46" fmla="*/ 8510784 w 8904880"/>
              <a:gd name="connsiteY46" fmla="*/ 811441 h 2110443"/>
              <a:gd name="connsiteX47" fmla="*/ 8539062 w 8904880"/>
              <a:gd name="connsiteY47" fmla="*/ 811441 h 2110443"/>
              <a:gd name="connsiteX48" fmla="*/ 8539062 w 8904880"/>
              <a:gd name="connsiteY48" fmla="*/ 513040 h 2110443"/>
              <a:gd name="connsiteX49" fmla="*/ 7694462 w 8904880"/>
              <a:gd name="connsiteY49" fmla="*/ 513040 h 2110443"/>
              <a:gd name="connsiteX50" fmla="*/ 6256188 w 8904880"/>
              <a:gd name="connsiteY50" fmla="*/ 513040 h 2110443"/>
              <a:gd name="connsiteX51" fmla="*/ 6256188 w 8904880"/>
              <a:gd name="connsiteY51" fmla="*/ 540574 h 2110443"/>
              <a:gd name="connsiteX52" fmla="*/ 6288186 w 8904880"/>
              <a:gd name="connsiteY52" fmla="*/ 540574 h 2110443"/>
              <a:gd name="connsiteX53" fmla="*/ 6355902 w 8904880"/>
              <a:gd name="connsiteY53" fmla="*/ 555084 h 2110443"/>
              <a:gd name="connsiteX54" fmla="*/ 6389388 w 8904880"/>
              <a:gd name="connsiteY54" fmla="*/ 588571 h 2110443"/>
              <a:gd name="connsiteX55" fmla="*/ 6397574 w 8904880"/>
              <a:gd name="connsiteY55" fmla="*/ 684193 h 2110443"/>
              <a:gd name="connsiteX56" fmla="*/ 6397574 w 8904880"/>
              <a:gd name="connsiteY56" fmla="*/ 1322666 h 2110443"/>
              <a:gd name="connsiteX57" fmla="*/ 6396086 w 8904880"/>
              <a:gd name="connsiteY57" fmla="*/ 1398568 h 2110443"/>
              <a:gd name="connsiteX58" fmla="*/ 6373018 w 8904880"/>
              <a:gd name="connsiteY58" fmla="*/ 1452890 h 2110443"/>
              <a:gd name="connsiteX59" fmla="*/ 6329113 w 8904880"/>
              <a:gd name="connsiteY59" fmla="*/ 1483772 h 2110443"/>
              <a:gd name="connsiteX60" fmla="*/ 6266606 w 8904880"/>
              <a:gd name="connsiteY60" fmla="*/ 1494562 h 2110443"/>
              <a:gd name="connsiteX61" fmla="*/ 6256188 w 8904880"/>
              <a:gd name="connsiteY61" fmla="*/ 1494562 h 2110443"/>
              <a:gd name="connsiteX62" fmla="*/ 6256188 w 8904880"/>
              <a:gd name="connsiteY62" fmla="*/ 1522095 h 2110443"/>
              <a:gd name="connsiteX63" fmla="*/ 6601468 w 8904880"/>
              <a:gd name="connsiteY63" fmla="*/ 1522095 h 2110443"/>
              <a:gd name="connsiteX64" fmla="*/ 6601468 w 8904880"/>
              <a:gd name="connsiteY64" fmla="*/ 1494562 h 2110443"/>
              <a:gd name="connsiteX65" fmla="*/ 6499894 w 8904880"/>
              <a:gd name="connsiteY65" fmla="*/ 1471122 h 2110443"/>
              <a:gd name="connsiteX66" fmla="*/ 6457850 w 8904880"/>
              <a:gd name="connsiteY66" fmla="*/ 1410474 h 2110443"/>
              <a:gd name="connsiteX67" fmla="*/ 6454128 w 8904880"/>
              <a:gd name="connsiteY67" fmla="*/ 1318945 h 2110443"/>
              <a:gd name="connsiteX68" fmla="*/ 6454128 w 8904880"/>
              <a:gd name="connsiteY68" fmla="*/ 608290 h 2110443"/>
              <a:gd name="connsiteX69" fmla="*/ 6847035 w 8904880"/>
              <a:gd name="connsiteY69" fmla="*/ 1522095 h 2110443"/>
              <a:gd name="connsiteX70" fmla="*/ 6864894 w 8904880"/>
              <a:gd name="connsiteY70" fmla="*/ 1522095 h 2110443"/>
              <a:gd name="connsiteX71" fmla="*/ 7251848 w 8904880"/>
              <a:gd name="connsiteY71" fmla="*/ 601593 h 2110443"/>
              <a:gd name="connsiteX72" fmla="*/ 7251848 w 8904880"/>
              <a:gd name="connsiteY72" fmla="*/ 1349455 h 2110443"/>
              <a:gd name="connsiteX73" fmla="*/ 7243662 w 8904880"/>
              <a:gd name="connsiteY73" fmla="*/ 1443216 h 2110443"/>
              <a:gd name="connsiteX74" fmla="*/ 7213896 w 8904880"/>
              <a:gd name="connsiteY74" fmla="*/ 1478935 h 2110443"/>
              <a:gd name="connsiteX75" fmla="*/ 7142459 w 8904880"/>
              <a:gd name="connsiteY75" fmla="*/ 1494562 h 2110443"/>
              <a:gd name="connsiteX76" fmla="*/ 7109716 w 8904880"/>
              <a:gd name="connsiteY76" fmla="*/ 1494562 h 2110443"/>
              <a:gd name="connsiteX77" fmla="*/ 7109716 w 8904880"/>
              <a:gd name="connsiteY77" fmla="*/ 1522095 h 2110443"/>
              <a:gd name="connsiteX78" fmla="*/ 7636568 w 8904880"/>
              <a:gd name="connsiteY78" fmla="*/ 1522095 h 2110443"/>
              <a:gd name="connsiteX79" fmla="*/ 7636568 w 8904880"/>
              <a:gd name="connsiteY79" fmla="*/ 1494562 h 2110443"/>
              <a:gd name="connsiteX80" fmla="*/ 7603826 w 8904880"/>
              <a:gd name="connsiteY80" fmla="*/ 1494562 h 2110443"/>
              <a:gd name="connsiteX81" fmla="*/ 7536109 w 8904880"/>
              <a:gd name="connsiteY81" fmla="*/ 1480051 h 2110443"/>
              <a:gd name="connsiteX82" fmla="*/ 7502623 w 8904880"/>
              <a:gd name="connsiteY82" fmla="*/ 1446193 h 2110443"/>
              <a:gd name="connsiteX83" fmla="*/ 7494438 w 8904880"/>
              <a:gd name="connsiteY83" fmla="*/ 1349455 h 2110443"/>
              <a:gd name="connsiteX84" fmla="*/ 7494438 w 8904880"/>
              <a:gd name="connsiteY84" fmla="*/ 684193 h 2110443"/>
              <a:gd name="connsiteX85" fmla="*/ 7502623 w 8904880"/>
              <a:gd name="connsiteY85" fmla="*/ 591175 h 2110443"/>
              <a:gd name="connsiteX86" fmla="*/ 7532388 w 8904880"/>
              <a:gd name="connsiteY86" fmla="*/ 556201 h 2110443"/>
              <a:gd name="connsiteX87" fmla="*/ 7603826 w 8904880"/>
              <a:gd name="connsiteY87" fmla="*/ 540574 h 2110443"/>
              <a:gd name="connsiteX88" fmla="*/ 7636568 w 8904880"/>
              <a:gd name="connsiteY88" fmla="*/ 540574 h 2110443"/>
              <a:gd name="connsiteX89" fmla="*/ 7636568 w 8904880"/>
              <a:gd name="connsiteY89" fmla="*/ 513040 h 2110443"/>
              <a:gd name="connsiteX90" fmla="*/ 7225802 w 8904880"/>
              <a:gd name="connsiteY90" fmla="*/ 513040 h 2110443"/>
              <a:gd name="connsiteX91" fmla="*/ 6870072 w 8904880"/>
              <a:gd name="connsiteY91" fmla="*/ 932642 h 2110443"/>
              <a:gd name="connsiteX92" fmla="*/ 6668441 w 8904880"/>
              <a:gd name="connsiteY92" fmla="*/ 513040 h 2110443"/>
              <a:gd name="connsiteX93" fmla="*/ 6256188 w 8904880"/>
              <a:gd name="connsiteY93" fmla="*/ 513040 h 2110443"/>
              <a:gd name="connsiteX94" fmla="*/ 2948780 w 8904880"/>
              <a:gd name="connsiteY94" fmla="*/ 513040 h 2110443"/>
              <a:gd name="connsiteX95" fmla="*/ 2948780 w 8904880"/>
              <a:gd name="connsiteY95" fmla="*/ 540574 h 2110443"/>
              <a:gd name="connsiteX96" fmla="*/ 2982266 w 8904880"/>
              <a:gd name="connsiteY96" fmla="*/ 540574 h 2110443"/>
              <a:gd name="connsiteX97" fmla="*/ 3049611 w 8904880"/>
              <a:gd name="connsiteY97" fmla="*/ 555084 h 2110443"/>
              <a:gd name="connsiteX98" fmla="*/ 3082725 w 8904880"/>
              <a:gd name="connsiteY98" fmla="*/ 588943 h 2110443"/>
              <a:gd name="connsiteX99" fmla="*/ 3090911 w 8904880"/>
              <a:gd name="connsiteY99" fmla="*/ 685681 h 2110443"/>
              <a:gd name="connsiteX100" fmla="*/ 3090911 w 8904880"/>
              <a:gd name="connsiteY100" fmla="*/ 1349455 h 2110443"/>
              <a:gd name="connsiteX101" fmla="*/ 3082725 w 8904880"/>
              <a:gd name="connsiteY101" fmla="*/ 1443216 h 2110443"/>
              <a:gd name="connsiteX102" fmla="*/ 3052960 w 8904880"/>
              <a:gd name="connsiteY102" fmla="*/ 1478935 h 2110443"/>
              <a:gd name="connsiteX103" fmla="*/ 2982266 w 8904880"/>
              <a:gd name="connsiteY103" fmla="*/ 1494562 h 2110443"/>
              <a:gd name="connsiteX104" fmla="*/ 2948780 w 8904880"/>
              <a:gd name="connsiteY104" fmla="*/ 1494562 h 2110443"/>
              <a:gd name="connsiteX105" fmla="*/ 2948780 w 8904880"/>
              <a:gd name="connsiteY105" fmla="*/ 1522095 h 2110443"/>
              <a:gd name="connsiteX106" fmla="*/ 3844725 w 8904880"/>
              <a:gd name="connsiteY106" fmla="*/ 1522095 h 2110443"/>
              <a:gd name="connsiteX107" fmla="*/ 3882677 w 8904880"/>
              <a:gd name="connsiteY107" fmla="*/ 1167884 h 2110443"/>
              <a:gd name="connsiteX108" fmla="*/ 3620155 w 8904880"/>
              <a:gd name="connsiteY108" fmla="*/ 949520 h 2110443"/>
              <a:gd name="connsiteX109" fmla="*/ 3778125 w 8904880"/>
              <a:gd name="connsiteY109" fmla="*/ 1347966 h 2110443"/>
              <a:gd name="connsiteX110" fmla="*/ 3685479 w 8904880"/>
              <a:gd name="connsiteY110" fmla="*/ 1437263 h 2110443"/>
              <a:gd name="connsiteX111" fmla="*/ 3551534 w 8904880"/>
              <a:gd name="connsiteY111" fmla="*/ 1465541 h 2110443"/>
              <a:gd name="connsiteX112" fmla="*/ 3467446 w 8904880"/>
              <a:gd name="connsiteY112" fmla="*/ 1465541 h 2110443"/>
              <a:gd name="connsiteX113" fmla="*/ 3377405 w 8904880"/>
              <a:gd name="connsiteY113" fmla="*/ 1458843 h 2110443"/>
              <a:gd name="connsiteX114" fmla="*/ 3342430 w 8904880"/>
              <a:gd name="connsiteY114" fmla="*/ 1427217 h 2110443"/>
              <a:gd name="connsiteX115" fmla="*/ 3333501 w 8904880"/>
              <a:gd name="connsiteY115" fmla="*/ 1328619 h 2110443"/>
              <a:gd name="connsiteX116" fmla="*/ 3333501 w 8904880"/>
              <a:gd name="connsiteY116" fmla="*/ 685681 h 2110443"/>
              <a:gd name="connsiteX117" fmla="*/ 3341687 w 8904880"/>
              <a:gd name="connsiteY117" fmla="*/ 591919 h 2110443"/>
              <a:gd name="connsiteX118" fmla="*/ 3372196 w 8904880"/>
              <a:gd name="connsiteY118" fmla="*/ 556201 h 2110443"/>
              <a:gd name="connsiteX119" fmla="*/ 3442889 w 8904880"/>
              <a:gd name="connsiteY119" fmla="*/ 540574 h 2110443"/>
              <a:gd name="connsiteX120" fmla="*/ 3486794 w 8904880"/>
              <a:gd name="connsiteY120" fmla="*/ 540574 h 2110443"/>
              <a:gd name="connsiteX121" fmla="*/ 3486794 w 8904880"/>
              <a:gd name="connsiteY121" fmla="*/ 513040 h 2110443"/>
              <a:gd name="connsiteX122" fmla="*/ 2948780 w 8904880"/>
              <a:gd name="connsiteY122" fmla="*/ 513040 h 2110443"/>
              <a:gd name="connsiteX123" fmla="*/ 1931838 w 8904880"/>
              <a:gd name="connsiteY123" fmla="*/ 513040 h 2110443"/>
              <a:gd name="connsiteX124" fmla="*/ 1931838 w 8904880"/>
              <a:gd name="connsiteY124" fmla="*/ 540574 h 2110443"/>
              <a:gd name="connsiteX125" fmla="*/ 1965324 w 8904880"/>
              <a:gd name="connsiteY125" fmla="*/ 540574 h 2110443"/>
              <a:gd name="connsiteX126" fmla="*/ 2042715 w 8904880"/>
              <a:gd name="connsiteY126" fmla="*/ 561410 h 2110443"/>
              <a:gd name="connsiteX127" fmla="*/ 2070248 w 8904880"/>
              <a:gd name="connsiteY127" fmla="*/ 601593 h 2110443"/>
              <a:gd name="connsiteX128" fmla="*/ 2073969 w 8904880"/>
              <a:gd name="connsiteY128" fmla="*/ 685681 h 2110443"/>
              <a:gd name="connsiteX129" fmla="*/ 2073969 w 8904880"/>
              <a:gd name="connsiteY129" fmla="*/ 1349455 h 2110443"/>
              <a:gd name="connsiteX130" fmla="*/ 2065783 w 8904880"/>
              <a:gd name="connsiteY130" fmla="*/ 1443216 h 2110443"/>
              <a:gd name="connsiteX131" fmla="*/ 2036017 w 8904880"/>
              <a:gd name="connsiteY131" fmla="*/ 1478935 h 2110443"/>
              <a:gd name="connsiteX132" fmla="*/ 1965324 w 8904880"/>
              <a:gd name="connsiteY132" fmla="*/ 1494562 h 2110443"/>
              <a:gd name="connsiteX133" fmla="*/ 1931838 w 8904880"/>
              <a:gd name="connsiteY133" fmla="*/ 1494562 h 2110443"/>
              <a:gd name="connsiteX134" fmla="*/ 1931838 w 8904880"/>
              <a:gd name="connsiteY134" fmla="*/ 1522095 h 2110443"/>
              <a:gd name="connsiteX135" fmla="*/ 2803970 w 8904880"/>
              <a:gd name="connsiteY135" fmla="*/ 1522095 h 2110443"/>
              <a:gd name="connsiteX136" fmla="*/ 2849363 w 8904880"/>
              <a:gd name="connsiteY136" fmla="*/ 1201371 h 2110443"/>
              <a:gd name="connsiteX137" fmla="*/ 2821830 w 8904880"/>
              <a:gd name="connsiteY137" fmla="*/ 1201371 h 2110443"/>
              <a:gd name="connsiteX138" fmla="*/ 2699418 w 8904880"/>
              <a:gd name="connsiteY138" fmla="*/ 1400800 h 2110443"/>
              <a:gd name="connsiteX139" fmla="*/ 2472828 w 8904880"/>
              <a:gd name="connsiteY139" fmla="*/ 1466285 h 2110443"/>
              <a:gd name="connsiteX140" fmla="*/ 2412552 w 8904880"/>
              <a:gd name="connsiteY140" fmla="*/ 1466285 h 2110443"/>
              <a:gd name="connsiteX141" fmla="*/ 2350045 w 8904880"/>
              <a:gd name="connsiteY141" fmla="*/ 1454378 h 2110443"/>
              <a:gd name="connsiteX142" fmla="*/ 2323628 w 8904880"/>
              <a:gd name="connsiteY142" fmla="*/ 1423869 h 2110443"/>
              <a:gd name="connsiteX143" fmla="*/ 2316558 w 8904880"/>
              <a:gd name="connsiteY143" fmla="*/ 1321921 h 2110443"/>
              <a:gd name="connsiteX144" fmla="*/ 2316558 w 8904880"/>
              <a:gd name="connsiteY144" fmla="*/ 1037660 h 2110443"/>
              <a:gd name="connsiteX145" fmla="*/ 2426691 w 8904880"/>
              <a:gd name="connsiteY145" fmla="*/ 1056635 h 2110443"/>
              <a:gd name="connsiteX146" fmla="*/ 2493292 w 8904880"/>
              <a:gd name="connsiteY146" fmla="*/ 1130677 h 2110443"/>
              <a:gd name="connsiteX147" fmla="*/ 2530871 w 8904880"/>
              <a:gd name="connsiteY147" fmla="*/ 1272064 h 2110443"/>
              <a:gd name="connsiteX148" fmla="*/ 2559148 w 8904880"/>
              <a:gd name="connsiteY148" fmla="*/ 1272064 h 2110443"/>
              <a:gd name="connsiteX149" fmla="*/ 2559148 w 8904880"/>
              <a:gd name="connsiteY149" fmla="*/ 743724 h 2110443"/>
              <a:gd name="connsiteX150" fmla="*/ 2530871 w 8904880"/>
              <a:gd name="connsiteY150" fmla="*/ 743724 h 2110443"/>
              <a:gd name="connsiteX151" fmla="*/ 2475804 w 8904880"/>
              <a:gd name="connsiteY151" fmla="*/ 921574 h 2110443"/>
              <a:gd name="connsiteX152" fmla="*/ 2336650 w 8904880"/>
              <a:gd name="connsiteY152" fmla="*/ 981849 h 2110443"/>
              <a:gd name="connsiteX153" fmla="*/ 2316558 w 8904880"/>
              <a:gd name="connsiteY153" fmla="*/ 981849 h 2110443"/>
              <a:gd name="connsiteX154" fmla="*/ 2316558 w 8904880"/>
              <a:gd name="connsiteY154" fmla="*/ 571083 h 2110443"/>
              <a:gd name="connsiteX155" fmla="*/ 2420738 w 8904880"/>
              <a:gd name="connsiteY155" fmla="*/ 571083 h 2110443"/>
              <a:gd name="connsiteX156" fmla="*/ 2577008 w 8904880"/>
              <a:gd name="connsiteY156" fmla="*/ 584478 h 2110443"/>
              <a:gd name="connsiteX157" fmla="*/ 2687512 w 8904880"/>
              <a:gd name="connsiteY157" fmla="*/ 654427 h 2110443"/>
              <a:gd name="connsiteX158" fmla="*/ 2748160 w 8904880"/>
              <a:gd name="connsiteY158" fmla="*/ 811441 h 2110443"/>
              <a:gd name="connsiteX159" fmla="*/ 2776437 w 8904880"/>
              <a:gd name="connsiteY159" fmla="*/ 811441 h 2110443"/>
              <a:gd name="connsiteX160" fmla="*/ 2776437 w 8904880"/>
              <a:gd name="connsiteY160" fmla="*/ 513040 h 2110443"/>
              <a:gd name="connsiteX161" fmla="*/ 1931838 w 8904880"/>
              <a:gd name="connsiteY161" fmla="*/ 513040 h 2110443"/>
              <a:gd name="connsiteX162" fmla="*/ 390722 w 8904880"/>
              <a:gd name="connsiteY162" fmla="*/ 513040 h 2110443"/>
              <a:gd name="connsiteX163" fmla="*/ 390722 w 8904880"/>
              <a:gd name="connsiteY163" fmla="*/ 540574 h 2110443"/>
              <a:gd name="connsiteX164" fmla="*/ 458439 w 8904880"/>
              <a:gd name="connsiteY164" fmla="*/ 571083 h 2110443"/>
              <a:gd name="connsiteX165" fmla="*/ 529132 w 8904880"/>
              <a:gd name="connsiteY165" fmla="*/ 721400 h 2110443"/>
              <a:gd name="connsiteX166" fmla="*/ 861019 w 8904880"/>
              <a:gd name="connsiteY166" fmla="*/ 1545164 h 2110443"/>
              <a:gd name="connsiteX167" fmla="*/ 1079622 w 8904880"/>
              <a:gd name="connsiteY167" fmla="*/ 1586107 h 2110443"/>
              <a:gd name="connsiteX168" fmla="*/ 1163885 w 8904880"/>
              <a:gd name="connsiteY168" fmla="*/ 894785 h 2110443"/>
              <a:gd name="connsiteX169" fmla="*/ 1413916 w 8904880"/>
              <a:gd name="connsiteY169" fmla="*/ 1545164 h 2110443"/>
              <a:gd name="connsiteX170" fmla="*/ 1442937 w 8904880"/>
              <a:gd name="connsiteY170" fmla="*/ 1545164 h 2110443"/>
              <a:gd name="connsiteX171" fmla="*/ 1759197 w 8904880"/>
              <a:gd name="connsiteY171" fmla="*/ 712470 h 2110443"/>
              <a:gd name="connsiteX172" fmla="*/ 1806078 w 8904880"/>
              <a:gd name="connsiteY172" fmla="*/ 597128 h 2110443"/>
              <a:gd name="connsiteX173" fmla="*/ 1840308 w 8904880"/>
              <a:gd name="connsiteY173" fmla="*/ 556201 h 2110443"/>
              <a:gd name="connsiteX174" fmla="*/ 1887933 w 8904880"/>
              <a:gd name="connsiteY174" fmla="*/ 540574 h 2110443"/>
              <a:gd name="connsiteX175" fmla="*/ 1887933 w 8904880"/>
              <a:gd name="connsiteY175" fmla="*/ 513040 h 2110443"/>
              <a:gd name="connsiteX176" fmla="*/ 1625996 w 8904880"/>
              <a:gd name="connsiteY176" fmla="*/ 513040 h 2110443"/>
              <a:gd name="connsiteX177" fmla="*/ 1625996 w 8904880"/>
              <a:gd name="connsiteY177" fmla="*/ 540574 h 2110443"/>
              <a:gd name="connsiteX178" fmla="*/ 1705619 w 8904880"/>
              <a:gd name="connsiteY178" fmla="*/ 559549 h 2110443"/>
              <a:gd name="connsiteX179" fmla="*/ 1726455 w 8904880"/>
              <a:gd name="connsiteY179" fmla="*/ 607546 h 2110443"/>
              <a:gd name="connsiteX180" fmla="*/ 1720502 w 8904880"/>
              <a:gd name="connsiteY180" fmla="*/ 652939 h 2110443"/>
              <a:gd name="connsiteX181" fmla="*/ 1688504 w 8904880"/>
              <a:gd name="connsiteY181" fmla="*/ 744468 h 2110443"/>
              <a:gd name="connsiteX182" fmla="*/ 1524049 w 8904880"/>
              <a:gd name="connsiteY182" fmla="*/ 1176814 h 2110443"/>
              <a:gd name="connsiteX183" fmla="*/ 1340246 w 8904880"/>
              <a:gd name="connsiteY183" fmla="*/ 699076 h 2110443"/>
              <a:gd name="connsiteX184" fmla="*/ 1306760 w 8904880"/>
              <a:gd name="connsiteY184" fmla="*/ 594152 h 2110443"/>
              <a:gd name="connsiteX185" fmla="*/ 1315689 w 8904880"/>
              <a:gd name="connsiteY185" fmla="*/ 566247 h 2110443"/>
              <a:gd name="connsiteX186" fmla="*/ 1340246 w 8904880"/>
              <a:gd name="connsiteY186" fmla="*/ 548759 h 2110443"/>
              <a:gd name="connsiteX187" fmla="*/ 1413916 w 8904880"/>
              <a:gd name="connsiteY187" fmla="*/ 540574 h 2110443"/>
              <a:gd name="connsiteX188" fmla="*/ 1413916 w 8904880"/>
              <a:gd name="connsiteY188" fmla="*/ 513040 h 2110443"/>
              <a:gd name="connsiteX189" fmla="*/ 925016 w 8904880"/>
              <a:gd name="connsiteY189" fmla="*/ 513040 h 2110443"/>
              <a:gd name="connsiteX190" fmla="*/ 925016 w 8904880"/>
              <a:gd name="connsiteY190" fmla="*/ 540574 h 2110443"/>
              <a:gd name="connsiteX191" fmla="*/ 996081 w 8904880"/>
              <a:gd name="connsiteY191" fmla="*/ 553224 h 2110443"/>
              <a:gd name="connsiteX192" fmla="*/ 1038869 w 8904880"/>
              <a:gd name="connsiteY192" fmla="*/ 595268 h 2110443"/>
              <a:gd name="connsiteX193" fmla="*/ 1091703 w 8904880"/>
              <a:gd name="connsiteY193" fmla="*/ 712470 h 2110443"/>
              <a:gd name="connsiteX194" fmla="*/ 1133375 w 8904880"/>
              <a:gd name="connsiteY194" fmla="*/ 819626 h 2110443"/>
              <a:gd name="connsiteX195" fmla="*/ 974873 w 8904880"/>
              <a:gd name="connsiteY195" fmla="*/ 1202115 h 2110443"/>
              <a:gd name="connsiteX196" fmla="*/ 776931 w 8904880"/>
              <a:gd name="connsiteY196" fmla="*/ 712470 h 2110443"/>
              <a:gd name="connsiteX197" fmla="*/ 740468 w 8904880"/>
              <a:gd name="connsiteY197" fmla="*/ 592664 h 2110443"/>
              <a:gd name="connsiteX198" fmla="*/ 757956 w 8904880"/>
              <a:gd name="connsiteY198" fmla="*/ 556573 h 2110443"/>
              <a:gd name="connsiteX199" fmla="*/ 828277 w 8904880"/>
              <a:gd name="connsiteY199" fmla="*/ 540574 h 2110443"/>
              <a:gd name="connsiteX200" fmla="*/ 828277 w 8904880"/>
              <a:gd name="connsiteY200" fmla="*/ 513040 h 2110443"/>
              <a:gd name="connsiteX201" fmla="*/ 390722 w 8904880"/>
              <a:gd name="connsiteY201" fmla="*/ 513040 h 2110443"/>
              <a:gd name="connsiteX202" fmla="*/ 5633193 w 8904880"/>
              <a:gd name="connsiteY202" fmla="*/ 498902 h 2110443"/>
              <a:gd name="connsiteX203" fmla="*/ 5257030 w 8904880"/>
              <a:gd name="connsiteY203" fmla="*/ 639916 h 2110443"/>
              <a:gd name="connsiteX204" fmla="*/ 5104109 w 8904880"/>
              <a:gd name="connsiteY204" fmla="*/ 1014591 h 2110443"/>
              <a:gd name="connsiteX205" fmla="*/ 5221683 w 8904880"/>
              <a:gd name="connsiteY205" fmla="*/ 1360617 h 2110443"/>
              <a:gd name="connsiteX206" fmla="*/ 5642867 w 8904880"/>
              <a:gd name="connsiteY206" fmla="*/ 1545164 h 2110443"/>
              <a:gd name="connsiteX207" fmla="*/ 6063306 w 8904880"/>
              <a:gd name="connsiteY207" fmla="*/ 1351687 h 2110443"/>
              <a:gd name="connsiteX208" fmla="*/ 6175672 w 8904880"/>
              <a:gd name="connsiteY208" fmla="*/ 1013847 h 2110443"/>
              <a:gd name="connsiteX209" fmla="*/ 6024983 w 8904880"/>
              <a:gd name="connsiteY209" fmla="*/ 639544 h 2110443"/>
              <a:gd name="connsiteX210" fmla="*/ 5633193 w 8904880"/>
              <a:gd name="connsiteY210" fmla="*/ 498902 h 2110443"/>
              <a:gd name="connsiteX211" fmla="*/ 4552106 w 8904880"/>
              <a:gd name="connsiteY211" fmla="*/ 489972 h 2110443"/>
              <a:gd name="connsiteX212" fmla="*/ 4279378 w 8904880"/>
              <a:gd name="connsiteY212" fmla="*/ 561410 h 2110443"/>
              <a:gd name="connsiteX213" fmla="*/ 4075484 w 8904880"/>
              <a:gd name="connsiteY213" fmla="*/ 762328 h 2110443"/>
              <a:gd name="connsiteX214" fmla="*/ 3999953 w 8904880"/>
              <a:gd name="connsiteY214" fmla="*/ 1036171 h 2110443"/>
              <a:gd name="connsiteX215" fmla="*/ 4068042 w 8904880"/>
              <a:gd name="connsiteY215" fmla="*/ 1294388 h 2110443"/>
              <a:gd name="connsiteX216" fmla="*/ 4261519 w 8904880"/>
              <a:gd name="connsiteY216" fmla="*/ 1480423 h 2110443"/>
              <a:gd name="connsiteX217" fmla="*/ 4548385 w 8904880"/>
              <a:gd name="connsiteY217" fmla="*/ 1545164 h 2110443"/>
              <a:gd name="connsiteX218" fmla="*/ 4763069 w 8904880"/>
              <a:gd name="connsiteY218" fmla="*/ 1505352 h 2110443"/>
              <a:gd name="connsiteX219" fmla="*/ 4939803 w 8904880"/>
              <a:gd name="connsiteY219" fmla="*/ 1376988 h 2110443"/>
              <a:gd name="connsiteX220" fmla="*/ 4939803 w 8904880"/>
              <a:gd name="connsiteY220" fmla="*/ 1289923 h 2110443"/>
              <a:gd name="connsiteX221" fmla="*/ 4772743 w 8904880"/>
              <a:gd name="connsiteY221" fmla="*/ 1433542 h 2110443"/>
              <a:gd name="connsiteX222" fmla="*/ 4598242 w 8904880"/>
              <a:gd name="connsiteY222" fmla="*/ 1475214 h 2110443"/>
              <a:gd name="connsiteX223" fmla="*/ 4409231 w 8904880"/>
              <a:gd name="connsiteY223" fmla="*/ 1418288 h 2110443"/>
              <a:gd name="connsiteX224" fmla="*/ 4302074 w 8904880"/>
              <a:gd name="connsiteY224" fmla="*/ 1250112 h 2110443"/>
              <a:gd name="connsiteX225" fmla="*/ 4267844 w 8904880"/>
              <a:gd name="connsiteY225" fmla="*/ 1003429 h 2110443"/>
              <a:gd name="connsiteX226" fmla="*/ 4314725 w 8904880"/>
              <a:gd name="connsiteY226" fmla="*/ 753398 h 2110443"/>
              <a:gd name="connsiteX227" fmla="*/ 4430066 w 8904880"/>
              <a:gd name="connsiteY227" fmla="*/ 611267 h 2110443"/>
              <a:gd name="connsiteX228" fmla="*/ 4603451 w 8904880"/>
              <a:gd name="connsiteY228" fmla="*/ 556945 h 2110443"/>
              <a:gd name="connsiteX229" fmla="*/ 4805857 w 8904880"/>
              <a:gd name="connsiteY229" fmla="*/ 629871 h 2110443"/>
              <a:gd name="connsiteX230" fmla="*/ 4927897 w 8904880"/>
              <a:gd name="connsiteY230" fmla="*/ 839718 h 2110443"/>
              <a:gd name="connsiteX231" fmla="*/ 4956918 w 8904880"/>
              <a:gd name="connsiteY231" fmla="*/ 839718 h 2110443"/>
              <a:gd name="connsiteX232" fmla="*/ 4956918 w 8904880"/>
              <a:gd name="connsiteY232" fmla="*/ 489972 h 2110443"/>
              <a:gd name="connsiteX233" fmla="*/ 4927897 w 8904880"/>
              <a:gd name="connsiteY233" fmla="*/ 489972 h 2110443"/>
              <a:gd name="connsiteX234" fmla="*/ 4905200 w 8904880"/>
              <a:gd name="connsiteY234" fmla="*/ 545411 h 2110443"/>
              <a:gd name="connsiteX235" fmla="*/ 4863900 w 8904880"/>
              <a:gd name="connsiteY235" fmla="*/ 562898 h 2110443"/>
              <a:gd name="connsiteX236" fmla="*/ 4776836 w 8904880"/>
              <a:gd name="connsiteY236" fmla="*/ 536109 h 2110443"/>
              <a:gd name="connsiteX237" fmla="*/ 4552106 w 8904880"/>
              <a:gd name="connsiteY237" fmla="*/ 489972 h 2110443"/>
              <a:gd name="connsiteX238" fmla="*/ 351748 w 8904880"/>
              <a:gd name="connsiteY238" fmla="*/ 0 h 2110443"/>
              <a:gd name="connsiteX239" fmla="*/ 8553132 w 8904880"/>
              <a:gd name="connsiteY239" fmla="*/ 0 h 2110443"/>
              <a:gd name="connsiteX240" fmla="*/ 8904880 w 8904880"/>
              <a:gd name="connsiteY240" fmla="*/ 351748 h 2110443"/>
              <a:gd name="connsiteX241" fmla="*/ 8904880 w 8904880"/>
              <a:gd name="connsiteY241" fmla="*/ 1758695 h 2110443"/>
              <a:gd name="connsiteX242" fmla="*/ 8553132 w 8904880"/>
              <a:gd name="connsiteY242" fmla="*/ 2110443 h 2110443"/>
              <a:gd name="connsiteX243" fmla="*/ 351748 w 8904880"/>
              <a:gd name="connsiteY243" fmla="*/ 2110443 h 2110443"/>
              <a:gd name="connsiteX244" fmla="*/ 0 w 8904880"/>
              <a:gd name="connsiteY244" fmla="*/ 1758695 h 2110443"/>
              <a:gd name="connsiteX245" fmla="*/ 0 w 8904880"/>
              <a:gd name="connsiteY245" fmla="*/ 351748 h 2110443"/>
              <a:gd name="connsiteX246" fmla="*/ 351748 w 8904880"/>
              <a:gd name="connsiteY246" fmla="*/ 0 h 21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8904880" h="2110443">
                <a:moveTo>
                  <a:pt x="5642123" y="546527"/>
                </a:moveTo>
                <a:lnTo>
                  <a:pt x="5774952" y="587455"/>
                </a:lnTo>
                <a:cubicBezTo>
                  <a:pt x="5813399" y="614740"/>
                  <a:pt x="5875111" y="654427"/>
                  <a:pt x="5869830" y="727725"/>
                </a:cubicBezTo>
                <a:cubicBezTo>
                  <a:pt x="5864549" y="801023"/>
                  <a:pt x="5743264" y="893792"/>
                  <a:pt x="5743264" y="1027242"/>
                </a:cubicBezTo>
                <a:cubicBezTo>
                  <a:pt x="5743264" y="1139359"/>
                  <a:pt x="5866347" y="1229152"/>
                  <a:pt x="5870574" y="1299969"/>
                </a:cubicBezTo>
                <a:cubicBezTo>
                  <a:pt x="5874801" y="1370786"/>
                  <a:pt x="5812283" y="1420396"/>
                  <a:pt x="5768627" y="1452146"/>
                </a:cubicBezTo>
                <a:cubicBezTo>
                  <a:pt x="5734396" y="1476951"/>
                  <a:pt x="5691732" y="1489353"/>
                  <a:pt x="5640634" y="1489353"/>
                </a:cubicBezTo>
                <a:cubicBezTo>
                  <a:pt x="5564732" y="1489353"/>
                  <a:pt x="5485431" y="1483318"/>
                  <a:pt x="5463529" y="1403033"/>
                </a:cubicBezTo>
                <a:cubicBezTo>
                  <a:pt x="5441627" y="1322748"/>
                  <a:pt x="5509222" y="1179785"/>
                  <a:pt x="5509222" y="1007641"/>
                </a:cubicBezTo>
                <a:cubicBezTo>
                  <a:pt x="5509222" y="862781"/>
                  <a:pt x="5409381" y="764766"/>
                  <a:pt x="5431531" y="687914"/>
                </a:cubicBezTo>
                <a:cubicBezTo>
                  <a:pt x="5453681" y="611062"/>
                  <a:pt x="5549849" y="546527"/>
                  <a:pt x="5642123" y="546527"/>
                </a:cubicBezTo>
                <a:close/>
                <a:moveTo>
                  <a:pt x="7694462" y="513040"/>
                </a:moveTo>
                <a:lnTo>
                  <a:pt x="7694462" y="540574"/>
                </a:lnTo>
                <a:lnTo>
                  <a:pt x="7727948" y="540574"/>
                </a:lnTo>
                <a:cubicBezTo>
                  <a:pt x="7760691" y="540574"/>
                  <a:pt x="7786488" y="547519"/>
                  <a:pt x="7805340" y="561410"/>
                </a:cubicBezTo>
                <a:cubicBezTo>
                  <a:pt x="7818734" y="570835"/>
                  <a:pt x="7827911" y="584230"/>
                  <a:pt x="7832872" y="601593"/>
                </a:cubicBezTo>
                <a:cubicBezTo>
                  <a:pt x="7835352" y="612011"/>
                  <a:pt x="7836593" y="640040"/>
                  <a:pt x="7836593" y="685681"/>
                </a:cubicBezTo>
                <a:lnTo>
                  <a:pt x="7836593" y="1349455"/>
                </a:lnTo>
                <a:cubicBezTo>
                  <a:pt x="7836593" y="1400056"/>
                  <a:pt x="7833864" y="1431310"/>
                  <a:pt x="7828408" y="1443216"/>
                </a:cubicBezTo>
                <a:cubicBezTo>
                  <a:pt x="7821462" y="1460083"/>
                  <a:pt x="7811540" y="1471990"/>
                  <a:pt x="7798642" y="1478935"/>
                </a:cubicBezTo>
                <a:cubicBezTo>
                  <a:pt x="7780782" y="1489353"/>
                  <a:pt x="7757218" y="1494562"/>
                  <a:pt x="7727948" y="1494562"/>
                </a:cubicBezTo>
                <a:lnTo>
                  <a:pt x="7694462" y="1494562"/>
                </a:lnTo>
                <a:lnTo>
                  <a:pt x="7694462" y="1522095"/>
                </a:lnTo>
                <a:lnTo>
                  <a:pt x="8566595" y="1522095"/>
                </a:lnTo>
                <a:lnTo>
                  <a:pt x="8611988" y="1201371"/>
                </a:lnTo>
                <a:lnTo>
                  <a:pt x="8584455" y="1201371"/>
                </a:lnTo>
                <a:cubicBezTo>
                  <a:pt x="8559650" y="1290667"/>
                  <a:pt x="8518846" y="1357144"/>
                  <a:pt x="8462044" y="1400800"/>
                </a:cubicBezTo>
                <a:cubicBezTo>
                  <a:pt x="8405241" y="1444456"/>
                  <a:pt x="8329710" y="1466285"/>
                  <a:pt x="8235452" y="1466285"/>
                </a:cubicBezTo>
                <a:lnTo>
                  <a:pt x="8175177" y="1466285"/>
                </a:lnTo>
                <a:cubicBezTo>
                  <a:pt x="8146404" y="1466285"/>
                  <a:pt x="8125568" y="1462316"/>
                  <a:pt x="8112670" y="1454378"/>
                </a:cubicBezTo>
                <a:cubicBezTo>
                  <a:pt x="8099772" y="1446441"/>
                  <a:pt x="8090965" y="1436271"/>
                  <a:pt x="8086252" y="1423869"/>
                </a:cubicBezTo>
                <a:cubicBezTo>
                  <a:pt x="8081540" y="1411466"/>
                  <a:pt x="8079183" y="1377484"/>
                  <a:pt x="8079183" y="1321921"/>
                </a:cubicBezTo>
                <a:lnTo>
                  <a:pt x="8079183" y="1037660"/>
                </a:lnTo>
                <a:cubicBezTo>
                  <a:pt x="8127304" y="1037660"/>
                  <a:pt x="8164015" y="1043985"/>
                  <a:pt x="8189316" y="1056635"/>
                </a:cubicBezTo>
                <a:cubicBezTo>
                  <a:pt x="8214616" y="1069286"/>
                  <a:pt x="8236816" y="1093966"/>
                  <a:pt x="8255916" y="1130677"/>
                </a:cubicBezTo>
                <a:cubicBezTo>
                  <a:pt x="8275016" y="1167388"/>
                  <a:pt x="8287542" y="1214517"/>
                  <a:pt x="8293496" y="1272064"/>
                </a:cubicBezTo>
                <a:lnTo>
                  <a:pt x="8321773" y="1272064"/>
                </a:lnTo>
                <a:lnTo>
                  <a:pt x="8321773" y="743724"/>
                </a:lnTo>
                <a:lnTo>
                  <a:pt x="8293496" y="743724"/>
                </a:lnTo>
                <a:cubicBezTo>
                  <a:pt x="8285558" y="822107"/>
                  <a:pt x="8267203" y="881390"/>
                  <a:pt x="8238429" y="921574"/>
                </a:cubicBezTo>
                <a:cubicBezTo>
                  <a:pt x="8209656" y="961757"/>
                  <a:pt x="8163271" y="981849"/>
                  <a:pt x="8099275" y="981849"/>
                </a:cubicBezTo>
                <a:lnTo>
                  <a:pt x="8079183" y="981849"/>
                </a:lnTo>
                <a:lnTo>
                  <a:pt x="8079183" y="571083"/>
                </a:lnTo>
                <a:lnTo>
                  <a:pt x="8183362" y="571083"/>
                </a:lnTo>
                <a:cubicBezTo>
                  <a:pt x="8259762" y="571083"/>
                  <a:pt x="8311852" y="575548"/>
                  <a:pt x="8339632" y="584478"/>
                </a:cubicBezTo>
                <a:cubicBezTo>
                  <a:pt x="8387257" y="599361"/>
                  <a:pt x="8424092" y="622677"/>
                  <a:pt x="8450137" y="654427"/>
                </a:cubicBezTo>
                <a:cubicBezTo>
                  <a:pt x="8476182" y="686177"/>
                  <a:pt x="8496398" y="738515"/>
                  <a:pt x="8510784" y="811441"/>
                </a:cubicBezTo>
                <a:lnTo>
                  <a:pt x="8539062" y="811441"/>
                </a:lnTo>
                <a:lnTo>
                  <a:pt x="8539062" y="513040"/>
                </a:lnTo>
                <a:lnTo>
                  <a:pt x="7694462" y="513040"/>
                </a:lnTo>
                <a:close/>
                <a:moveTo>
                  <a:pt x="6256188" y="513040"/>
                </a:moveTo>
                <a:lnTo>
                  <a:pt x="6256188" y="540574"/>
                </a:lnTo>
                <a:lnTo>
                  <a:pt x="6288186" y="540574"/>
                </a:lnTo>
                <a:cubicBezTo>
                  <a:pt x="6316462" y="540574"/>
                  <a:pt x="6339034" y="545411"/>
                  <a:pt x="6355902" y="555084"/>
                </a:cubicBezTo>
                <a:cubicBezTo>
                  <a:pt x="6372769" y="564758"/>
                  <a:pt x="6383932" y="575920"/>
                  <a:pt x="6389388" y="588571"/>
                </a:cubicBezTo>
                <a:cubicBezTo>
                  <a:pt x="6394845" y="601221"/>
                  <a:pt x="6397574" y="633095"/>
                  <a:pt x="6397574" y="684193"/>
                </a:cubicBezTo>
                <a:lnTo>
                  <a:pt x="6397574" y="1322666"/>
                </a:lnTo>
                <a:cubicBezTo>
                  <a:pt x="6397574" y="1367810"/>
                  <a:pt x="6397078" y="1393111"/>
                  <a:pt x="6396086" y="1398568"/>
                </a:cubicBezTo>
                <a:cubicBezTo>
                  <a:pt x="6390628" y="1421884"/>
                  <a:pt x="6382939" y="1439992"/>
                  <a:pt x="6373018" y="1452890"/>
                </a:cubicBezTo>
                <a:cubicBezTo>
                  <a:pt x="6363096" y="1465789"/>
                  <a:pt x="6348461" y="1476082"/>
                  <a:pt x="6329113" y="1483772"/>
                </a:cubicBezTo>
                <a:cubicBezTo>
                  <a:pt x="6309766" y="1491461"/>
                  <a:pt x="6288930" y="1495058"/>
                  <a:pt x="6266606" y="1494562"/>
                </a:cubicBezTo>
                <a:lnTo>
                  <a:pt x="6256188" y="1494562"/>
                </a:lnTo>
                <a:lnTo>
                  <a:pt x="6256188" y="1522095"/>
                </a:lnTo>
                <a:lnTo>
                  <a:pt x="6601468" y="1522095"/>
                </a:lnTo>
                <a:lnTo>
                  <a:pt x="6601468" y="1494562"/>
                </a:lnTo>
                <a:cubicBezTo>
                  <a:pt x="6555332" y="1494562"/>
                  <a:pt x="6521474" y="1486749"/>
                  <a:pt x="6499894" y="1471122"/>
                </a:cubicBezTo>
                <a:cubicBezTo>
                  <a:pt x="6478314" y="1455495"/>
                  <a:pt x="6464298" y="1435279"/>
                  <a:pt x="6457850" y="1410474"/>
                </a:cubicBezTo>
                <a:cubicBezTo>
                  <a:pt x="6455369" y="1399064"/>
                  <a:pt x="6454128" y="1368554"/>
                  <a:pt x="6454128" y="1318945"/>
                </a:cubicBezTo>
                <a:lnTo>
                  <a:pt x="6454128" y="608290"/>
                </a:lnTo>
                <a:lnTo>
                  <a:pt x="6847035" y="1522095"/>
                </a:lnTo>
                <a:lnTo>
                  <a:pt x="6864894" y="1522095"/>
                </a:lnTo>
                <a:lnTo>
                  <a:pt x="7251848" y="601593"/>
                </a:lnTo>
                <a:lnTo>
                  <a:pt x="7251848" y="1349455"/>
                </a:lnTo>
                <a:cubicBezTo>
                  <a:pt x="7251848" y="1400056"/>
                  <a:pt x="7249118" y="1431310"/>
                  <a:pt x="7243662" y="1443216"/>
                </a:cubicBezTo>
                <a:cubicBezTo>
                  <a:pt x="7236220" y="1460083"/>
                  <a:pt x="7226298" y="1471990"/>
                  <a:pt x="7213896" y="1478935"/>
                </a:cubicBezTo>
                <a:cubicBezTo>
                  <a:pt x="7196037" y="1489353"/>
                  <a:pt x="7172224" y="1494562"/>
                  <a:pt x="7142459" y="1494562"/>
                </a:cubicBezTo>
                <a:lnTo>
                  <a:pt x="7109716" y="1494562"/>
                </a:lnTo>
                <a:lnTo>
                  <a:pt x="7109716" y="1522095"/>
                </a:lnTo>
                <a:lnTo>
                  <a:pt x="7636568" y="1522095"/>
                </a:lnTo>
                <a:lnTo>
                  <a:pt x="7636568" y="1494562"/>
                </a:lnTo>
                <a:lnTo>
                  <a:pt x="7603826" y="1494562"/>
                </a:lnTo>
                <a:cubicBezTo>
                  <a:pt x="7575548" y="1494562"/>
                  <a:pt x="7552976" y="1489725"/>
                  <a:pt x="7536109" y="1480051"/>
                </a:cubicBezTo>
                <a:cubicBezTo>
                  <a:pt x="7519242" y="1470377"/>
                  <a:pt x="7508080" y="1459091"/>
                  <a:pt x="7502623" y="1446193"/>
                </a:cubicBezTo>
                <a:cubicBezTo>
                  <a:pt x="7497166" y="1433294"/>
                  <a:pt x="7494438" y="1401048"/>
                  <a:pt x="7494438" y="1349455"/>
                </a:cubicBezTo>
                <a:lnTo>
                  <a:pt x="7494438" y="684193"/>
                </a:lnTo>
                <a:cubicBezTo>
                  <a:pt x="7494438" y="634087"/>
                  <a:pt x="7497166" y="603081"/>
                  <a:pt x="7502623" y="591175"/>
                </a:cubicBezTo>
                <a:cubicBezTo>
                  <a:pt x="7510064" y="574804"/>
                  <a:pt x="7519986" y="563146"/>
                  <a:pt x="7532388" y="556201"/>
                </a:cubicBezTo>
                <a:cubicBezTo>
                  <a:pt x="7550248" y="545783"/>
                  <a:pt x="7574060" y="540574"/>
                  <a:pt x="7603826" y="540574"/>
                </a:cubicBezTo>
                <a:lnTo>
                  <a:pt x="7636568" y="540574"/>
                </a:lnTo>
                <a:lnTo>
                  <a:pt x="7636568" y="513040"/>
                </a:lnTo>
                <a:lnTo>
                  <a:pt x="7225802" y="513040"/>
                </a:lnTo>
                <a:lnTo>
                  <a:pt x="6870072" y="932642"/>
                </a:lnTo>
                <a:lnTo>
                  <a:pt x="6668441" y="513040"/>
                </a:lnTo>
                <a:lnTo>
                  <a:pt x="6256188" y="513040"/>
                </a:lnTo>
                <a:close/>
                <a:moveTo>
                  <a:pt x="2948780" y="513040"/>
                </a:moveTo>
                <a:lnTo>
                  <a:pt x="2948780" y="540574"/>
                </a:lnTo>
                <a:lnTo>
                  <a:pt x="2982266" y="540574"/>
                </a:lnTo>
                <a:cubicBezTo>
                  <a:pt x="3010544" y="540574"/>
                  <a:pt x="3032992" y="545411"/>
                  <a:pt x="3049611" y="555084"/>
                </a:cubicBezTo>
                <a:cubicBezTo>
                  <a:pt x="3066230" y="564758"/>
                  <a:pt x="3077268" y="576044"/>
                  <a:pt x="3082725" y="588943"/>
                </a:cubicBezTo>
                <a:cubicBezTo>
                  <a:pt x="3088182" y="601841"/>
                  <a:pt x="3090911" y="634087"/>
                  <a:pt x="3090911" y="685681"/>
                </a:cubicBezTo>
                <a:lnTo>
                  <a:pt x="3090911" y="1349455"/>
                </a:lnTo>
                <a:cubicBezTo>
                  <a:pt x="3090911" y="1400056"/>
                  <a:pt x="3088182" y="1431310"/>
                  <a:pt x="3082725" y="1443216"/>
                </a:cubicBezTo>
                <a:cubicBezTo>
                  <a:pt x="3075780" y="1460083"/>
                  <a:pt x="3065858" y="1471990"/>
                  <a:pt x="3052960" y="1478935"/>
                </a:cubicBezTo>
                <a:cubicBezTo>
                  <a:pt x="3035100" y="1489353"/>
                  <a:pt x="3011536" y="1494562"/>
                  <a:pt x="2982266" y="1494562"/>
                </a:cubicBezTo>
                <a:lnTo>
                  <a:pt x="2948780" y="1494562"/>
                </a:lnTo>
                <a:lnTo>
                  <a:pt x="2948780" y="1522095"/>
                </a:lnTo>
                <a:lnTo>
                  <a:pt x="3844725" y="1522095"/>
                </a:lnTo>
                <a:lnTo>
                  <a:pt x="3882677" y="1167884"/>
                </a:lnTo>
                <a:lnTo>
                  <a:pt x="3620155" y="949520"/>
                </a:lnTo>
                <a:cubicBezTo>
                  <a:pt x="3596838" y="1028895"/>
                  <a:pt x="3767238" y="1266676"/>
                  <a:pt x="3778125" y="1347966"/>
                </a:cubicBezTo>
                <a:cubicBezTo>
                  <a:pt x="3789012" y="1429256"/>
                  <a:pt x="3721198" y="1418412"/>
                  <a:pt x="3685479" y="1437263"/>
                </a:cubicBezTo>
                <a:cubicBezTo>
                  <a:pt x="3649761" y="1456115"/>
                  <a:pt x="3605112" y="1465541"/>
                  <a:pt x="3551534" y="1465541"/>
                </a:cubicBezTo>
                <a:lnTo>
                  <a:pt x="3467446" y="1465541"/>
                </a:lnTo>
                <a:cubicBezTo>
                  <a:pt x="3419821" y="1465541"/>
                  <a:pt x="3389807" y="1463308"/>
                  <a:pt x="3377405" y="1458843"/>
                </a:cubicBezTo>
                <a:cubicBezTo>
                  <a:pt x="3360042" y="1451898"/>
                  <a:pt x="3348384" y="1441356"/>
                  <a:pt x="3342430" y="1427217"/>
                </a:cubicBezTo>
                <a:cubicBezTo>
                  <a:pt x="3336478" y="1413079"/>
                  <a:pt x="3333501" y="1380212"/>
                  <a:pt x="3333501" y="1328619"/>
                </a:cubicBezTo>
                <a:lnTo>
                  <a:pt x="3333501" y="685681"/>
                </a:lnTo>
                <a:cubicBezTo>
                  <a:pt x="3333501" y="635080"/>
                  <a:pt x="3336229" y="603826"/>
                  <a:pt x="3341687" y="591919"/>
                </a:cubicBezTo>
                <a:cubicBezTo>
                  <a:pt x="3349128" y="575052"/>
                  <a:pt x="3359297" y="563146"/>
                  <a:pt x="3372196" y="556201"/>
                </a:cubicBezTo>
                <a:cubicBezTo>
                  <a:pt x="3390055" y="545783"/>
                  <a:pt x="3413620" y="540574"/>
                  <a:pt x="3442889" y="540574"/>
                </a:cubicBezTo>
                <a:lnTo>
                  <a:pt x="3486794" y="540574"/>
                </a:lnTo>
                <a:lnTo>
                  <a:pt x="3486794" y="513040"/>
                </a:lnTo>
                <a:lnTo>
                  <a:pt x="2948780" y="513040"/>
                </a:lnTo>
                <a:close/>
                <a:moveTo>
                  <a:pt x="1931838" y="513040"/>
                </a:moveTo>
                <a:lnTo>
                  <a:pt x="1931838" y="540574"/>
                </a:lnTo>
                <a:lnTo>
                  <a:pt x="1965324" y="540574"/>
                </a:lnTo>
                <a:cubicBezTo>
                  <a:pt x="1998066" y="540574"/>
                  <a:pt x="2023863" y="547519"/>
                  <a:pt x="2042715" y="561410"/>
                </a:cubicBezTo>
                <a:cubicBezTo>
                  <a:pt x="2056109" y="570835"/>
                  <a:pt x="2065287" y="584230"/>
                  <a:pt x="2070248" y="601593"/>
                </a:cubicBezTo>
                <a:cubicBezTo>
                  <a:pt x="2072728" y="612011"/>
                  <a:pt x="2073969" y="640040"/>
                  <a:pt x="2073969" y="685681"/>
                </a:cubicBezTo>
                <a:lnTo>
                  <a:pt x="2073969" y="1349455"/>
                </a:lnTo>
                <a:cubicBezTo>
                  <a:pt x="2073969" y="1400056"/>
                  <a:pt x="2071240" y="1431310"/>
                  <a:pt x="2065783" y="1443216"/>
                </a:cubicBezTo>
                <a:cubicBezTo>
                  <a:pt x="2058838" y="1460083"/>
                  <a:pt x="2048916" y="1471990"/>
                  <a:pt x="2036017" y="1478935"/>
                </a:cubicBezTo>
                <a:cubicBezTo>
                  <a:pt x="2018158" y="1489353"/>
                  <a:pt x="1994593" y="1494562"/>
                  <a:pt x="1965324" y="1494562"/>
                </a:cubicBezTo>
                <a:lnTo>
                  <a:pt x="1931838" y="1494562"/>
                </a:lnTo>
                <a:lnTo>
                  <a:pt x="1931838" y="1522095"/>
                </a:lnTo>
                <a:lnTo>
                  <a:pt x="2803970" y="1522095"/>
                </a:lnTo>
                <a:lnTo>
                  <a:pt x="2849363" y="1201371"/>
                </a:lnTo>
                <a:lnTo>
                  <a:pt x="2821830" y="1201371"/>
                </a:lnTo>
                <a:cubicBezTo>
                  <a:pt x="2797025" y="1290667"/>
                  <a:pt x="2756221" y="1357144"/>
                  <a:pt x="2699418" y="1400800"/>
                </a:cubicBezTo>
                <a:cubicBezTo>
                  <a:pt x="2642616" y="1444456"/>
                  <a:pt x="2567086" y="1466285"/>
                  <a:pt x="2472828" y="1466285"/>
                </a:cubicBezTo>
                <a:lnTo>
                  <a:pt x="2412552" y="1466285"/>
                </a:lnTo>
                <a:cubicBezTo>
                  <a:pt x="2383779" y="1466285"/>
                  <a:pt x="2362943" y="1462316"/>
                  <a:pt x="2350045" y="1454378"/>
                </a:cubicBezTo>
                <a:cubicBezTo>
                  <a:pt x="2337146" y="1446441"/>
                  <a:pt x="2328340" y="1436271"/>
                  <a:pt x="2323628" y="1423869"/>
                </a:cubicBezTo>
                <a:cubicBezTo>
                  <a:pt x="2318915" y="1411466"/>
                  <a:pt x="2316558" y="1377484"/>
                  <a:pt x="2316558" y="1321921"/>
                </a:cubicBezTo>
                <a:lnTo>
                  <a:pt x="2316558" y="1037660"/>
                </a:lnTo>
                <a:cubicBezTo>
                  <a:pt x="2364679" y="1037660"/>
                  <a:pt x="2401390" y="1043985"/>
                  <a:pt x="2426691" y="1056635"/>
                </a:cubicBezTo>
                <a:cubicBezTo>
                  <a:pt x="2451992" y="1069286"/>
                  <a:pt x="2474192" y="1093966"/>
                  <a:pt x="2493292" y="1130677"/>
                </a:cubicBezTo>
                <a:cubicBezTo>
                  <a:pt x="2512391" y="1167388"/>
                  <a:pt x="2524918" y="1214517"/>
                  <a:pt x="2530871" y="1272064"/>
                </a:cubicBezTo>
                <a:lnTo>
                  <a:pt x="2559148" y="1272064"/>
                </a:lnTo>
                <a:lnTo>
                  <a:pt x="2559148" y="743724"/>
                </a:lnTo>
                <a:lnTo>
                  <a:pt x="2530871" y="743724"/>
                </a:lnTo>
                <a:cubicBezTo>
                  <a:pt x="2522933" y="822107"/>
                  <a:pt x="2504578" y="881390"/>
                  <a:pt x="2475804" y="921574"/>
                </a:cubicBezTo>
                <a:cubicBezTo>
                  <a:pt x="2447031" y="961757"/>
                  <a:pt x="2400646" y="981849"/>
                  <a:pt x="2336650" y="981849"/>
                </a:cubicBezTo>
                <a:lnTo>
                  <a:pt x="2316558" y="981849"/>
                </a:lnTo>
                <a:lnTo>
                  <a:pt x="2316558" y="571083"/>
                </a:lnTo>
                <a:lnTo>
                  <a:pt x="2420738" y="571083"/>
                </a:lnTo>
                <a:cubicBezTo>
                  <a:pt x="2497137" y="571083"/>
                  <a:pt x="2549226" y="575548"/>
                  <a:pt x="2577008" y="584478"/>
                </a:cubicBezTo>
                <a:cubicBezTo>
                  <a:pt x="2624632" y="599361"/>
                  <a:pt x="2661467" y="622677"/>
                  <a:pt x="2687512" y="654427"/>
                </a:cubicBezTo>
                <a:cubicBezTo>
                  <a:pt x="2713557" y="686177"/>
                  <a:pt x="2733773" y="738515"/>
                  <a:pt x="2748160" y="811441"/>
                </a:cubicBezTo>
                <a:lnTo>
                  <a:pt x="2776437" y="811441"/>
                </a:lnTo>
                <a:lnTo>
                  <a:pt x="2776437" y="513040"/>
                </a:lnTo>
                <a:lnTo>
                  <a:pt x="1931838" y="513040"/>
                </a:lnTo>
                <a:close/>
                <a:moveTo>
                  <a:pt x="390722" y="513040"/>
                </a:moveTo>
                <a:lnTo>
                  <a:pt x="390722" y="540574"/>
                </a:lnTo>
                <a:cubicBezTo>
                  <a:pt x="422472" y="543550"/>
                  <a:pt x="445045" y="553720"/>
                  <a:pt x="458439" y="571083"/>
                </a:cubicBezTo>
                <a:cubicBezTo>
                  <a:pt x="471834" y="588447"/>
                  <a:pt x="495398" y="638552"/>
                  <a:pt x="529132" y="721400"/>
                </a:cubicBezTo>
                <a:lnTo>
                  <a:pt x="861019" y="1545164"/>
                </a:lnTo>
                <a:lnTo>
                  <a:pt x="1079622" y="1586107"/>
                </a:lnTo>
                <a:lnTo>
                  <a:pt x="1163885" y="894785"/>
                </a:lnTo>
                <a:lnTo>
                  <a:pt x="1413916" y="1545164"/>
                </a:lnTo>
                <a:lnTo>
                  <a:pt x="1442937" y="1545164"/>
                </a:lnTo>
                <a:lnTo>
                  <a:pt x="1759197" y="712470"/>
                </a:lnTo>
                <a:cubicBezTo>
                  <a:pt x="1787474" y="641529"/>
                  <a:pt x="1803101" y="603081"/>
                  <a:pt x="1806078" y="597128"/>
                </a:cubicBezTo>
                <a:cubicBezTo>
                  <a:pt x="1816000" y="578773"/>
                  <a:pt x="1827410" y="565130"/>
                  <a:pt x="1840308" y="556201"/>
                </a:cubicBezTo>
                <a:cubicBezTo>
                  <a:pt x="1853207" y="547271"/>
                  <a:pt x="1869082" y="542062"/>
                  <a:pt x="1887933" y="540574"/>
                </a:cubicBezTo>
                <a:lnTo>
                  <a:pt x="1887933" y="513040"/>
                </a:lnTo>
                <a:lnTo>
                  <a:pt x="1625996" y="513040"/>
                </a:lnTo>
                <a:lnTo>
                  <a:pt x="1625996" y="540574"/>
                </a:lnTo>
                <a:cubicBezTo>
                  <a:pt x="1665187" y="541566"/>
                  <a:pt x="1691728" y="547891"/>
                  <a:pt x="1705619" y="559549"/>
                </a:cubicBezTo>
                <a:cubicBezTo>
                  <a:pt x="1719509" y="571207"/>
                  <a:pt x="1726455" y="587206"/>
                  <a:pt x="1726455" y="607546"/>
                </a:cubicBezTo>
                <a:cubicBezTo>
                  <a:pt x="1726455" y="621437"/>
                  <a:pt x="1724471" y="636568"/>
                  <a:pt x="1720502" y="652939"/>
                </a:cubicBezTo>
                <a:cubicBezTo>
                  <a:pt x="1716533" y="669310"/>
                  <a:pt x="1705867" y="699820"/>
                  <a:pt x="1688504" y="744468"/>
                </a:cubicBezTo>
                <a:lnTo>
                  <a:pt x="1524049" y="1176814"/>
                </a:lnTo>
                <a:lnTo>
                  <a:pt x="1340246" y="699076"/>
                </a:lnTo>
                <a:cubicBezTo>
                  <a:pt x="1317922" y="640537"/>
                  <a:pt x="1306760" y="605562"/>
                  <a:pt x="1306760" y="594152"/>
                </a:cubicBezTo>
                <a:cubicBezTo>
                  <a:pt x="1306760" y="583734"/>
                  <a:pt x="1309736" y="574432"/>
                  <a:pt x="1315689" y="566247"/>
                </a:cubicBezTo>
                <a:cubicBezTo>
                  <a:pt x="1321642" y="558061"/>
                  <a:pt x="1329828" y="552232"/>
                  <a:pt x="1340246" y="548759"/>
                </a:cubicBezTo>
                <a:cubicBezTo>
                  <a:pt x="1355129" y="543798"/>
                  <a:pt x="1379685" y="541070"/>
                  <a:pt x="1413916" y="540574"/>
                </a:cubicBezTo>
                <a:lnTo>
                  <a:pt x="1413916" y="513040"/>
                </a:lnTo>
                <a:lnTo>
                  <a:pt x="925016" y="513040"/>
                </a:lnTo>
                <a:lnTo>
                  <a:pt x="925016" y="540574"/>
                </a:lnTo>
                <a:cubicBezTo>
                  <a:pt x="956269" y="540574"/>
                  <a:pt x="979958" y="544790"/>
                  <a:pt x="996081" y="553224"/>
                </a:cubicBezTo>
                <a:cubicBezTo>
                  <a:pt x="1012204" y="561658"/>
                  <a:pt x="1026467" y="575672"/>
                  <a:pt x="1038869" y="595268"/>
                </a:cubicBezTo>
                <a:cubicBezTo>
                  <a:pt x="1051271" y="614864"/>
                  <a:pt x="1068883" y="653931"/>
                  <a:pt x="1091703" y="712470"/>
                </a:cubicBezTo>
                <a:lnTo>
                  <a:pt x="1133375" y="819626"/>
                </a:lnTo>
                <a:lnTo>
                  <a:pt x="974873" y="1202115"/>
                </a:lnTo>
                <a:lnTo>
                  <a:pt x="776931" y="712470"/>
                </a:lnTo>
                <a:cubicBezTo>
                  <a:pt x="752623" y="651451"/>
                  <a:pt x="740468" y="611515"/>
                  <a:pt x="740468" y="592664"/>
                </a:cubicBezTo>
                <a:cubicBezTo>
                  <a:pt x="740468" y="578277"/>
                  <a:pt x="746298" y="566247"/>
                  <a:pt x="757956" y="556573"/>
                </a:cubicBezTo>
                <a:cubicBezTo>
                  <a:pt x="769614" y="546899"/>
                  <a:pt x="793055" y="541566"/>
                  <a:pt x="828277" y="540574"/>
                </a:cubicBezTo>
                <a:lnTo>
                  <a:pt x="828277" y="513040"/>
                </a:lnTo>
                <a:lnTo>
                  <a:pt x="390722" y="513040"/>
                </a:lnTo>
                <a:close/>
                <a:moveTo>
                  <a:pt x="5633193" y="498902"/>
                </a:moveTo>
                <a:cubicBezTo>
                  <a:pt x="5484365" y="492949"/>
                  <a:pt x="5358977" y="539953"/>
                  <a:pt x="5257030" y="639916"/>
                </a:cubicBezTo>
                <a:cubicBezTo>
                  <a:pt x="5155083" y="739879"/>
                  <a:pt x="5104109" y="864771"/>
                  <a:pt x="5104109" y="1014591"/>
                </a:cubicBezTo>
                <a:cubicBezTo>
                  <a:pt x="5104109" y="1148041"/>
                  <a:pt x="5143300" y="1263382"/>
                  <a:pt x="5221683" y="1360617"/>
                </a:cubicBezTo>
                <a:cubicBezTo>
                  <a:pt x="5320902" y="1483648"/>
                  <a:pt x="5461297" y="1545164"/>
                  <a:pt x="5642867" y="1545164"/>
                </a:cubicBezTo>
                <a:cubicBezTo>
                  <a:pt x="5823941" y="1545164"/>
                  <a:pt x="5964087" y="1480671"/>
                  <a:pt x="6063306" y="1351687"/>
                </a:cubicBezTo>
                <a:cubicBezTo>
                  <a:pt x="6138216" y="1254453"/>
                  <a:pt x="6175672" y="1141839"/>
                  <a:pt x="6175672" y="1013847"/>
                </a:cubicBezTo>
                <a:cubicBezTo>
                  <a:pt x="6175672" y="864027"/>
                  <a:pt x="6125442" y="739259"/>
                  <a:pt x="6024983" y="639544"/>
                </a:cubicBezTo>
                <a:cubicBezTo>
                  <a:pt x="5924524" y="539830"/>
                  <a:pt x="5793927" y="492949"/>
                  <a:pt x="5633193" y="498902"/>
                </a:cubicBezTo>
                <a:close/>
                <a:moveTo>
                  <a:pt x="4552106" y="489972"/>
                </a:moveTo>
                <a:cubicBezTo>
                  <a:pt x="4455863" y="489972"/>
                  <a:pt x="4364954" y="513785"/>
                  <a:pt x="4279378" y="561410"/>
                </a:cubicBezTo>
                <a:cubicBezTo>
                  <a:pt x="4193802" y="609035"/>
                  <a:pt x="4125837" y="676007"/>
                  <a:pt x="4075484" y="762328"/>
                </a:cubicBezTo>
                <a:cubicBezTo>
                  <a:pt x="4025130" y="848648"/>
                  <a:pt x="3999953" y="939929"/>
                  <a:pt x="3999953" y="1036171"/>
                </a:cubicBezTo>
                <a:cubicBezTo>
                  <a:pt x="3999953" y="1127453"/>
                  <a:pt x="4022649" y="1213525"/>
                  <a:pt x="4068042" y="1294388"/>
                </a:cubicBezTo>
                <a:cubicBezTo>
                  <a:pt x="4113435" y="1375251"/>
                  <a:pt x="4177927" y="1437263"/>
                  <a:pt x="4261519" y="1480423"/>
                </a:cubicBezTo>
                <a:cubicBezTo>
                  <a:pt x="4345110" y="1523583"/>
                  <a:pt x="4440733" y="1545164"/>
                  <a:pt x="4548385" y="1545164"/>
                </a:cubicBezTo>
                <a:cubicBezTo>
                  <a:pt x="4630240" y="1545164"/>
                  <a:pt x="4701802" y="1531893"/>
                  <a:pt x="4763069" y="1505352"/>
                </a:cubicBezTo>
                <a:cubicBezTo>
                  <a:pt x="4824337" y="1478811"/>
                  <a:pt x="4883248" y="1436023"/>
                  <a:pt x="4939803" y="1376988"/>
                </a:cubicBezTo>
                <a:lnTo>
                  <a:pt x="4939803" y="1289923"/>
                </a:lnTo>
                <a:cubicBezTo>
                  <a:pt x="4881264" y="1357888"/>
                  <a:pt x="4825577" y="1405761"/>
                  <a:pt x="4772743" y="1433542"/>
                </a:cubicBezTo>
                <a:cubicBezTo>
                  <a:pt x="4719909" y="1461324"/>
                  <a:pt x="4661742" y="1475214"/>
                  <a:pt x="4598242" y="1475214"/>
                </a:cubicBezTo>
                <a:cubicBezTo>
                  <a:pt x="4520852" y="1475214"/>
                  <a:pt x="4457848" y="1456239"/>
                  <a:pt x="4409231" y="1418288"/>
                </a:cubicBezTo>
                <a:cubicBezTo>
                  <a:pt x="4360614" y="1380336"/>
                  <a:pt x="4324895" y="1324278"/>
                  <a:pt x="4302074" y="1250112"/>
                </a:cubicBezTo>
                <a:cubicBezTo>
                  <a:pt x="4279254" y="1175946"/>
                  <a:pt x="4267844" y="1093718"/>
                  <a:pt x="4267844" y="1003429"/>
                </a:cubicBezTo>
                <a:cubicBezTo>
                  <a:pt x="4267844" y="911652"/>
                  <a:pt x="4283471" y="828308"/>
                  <a:pt x="4314725" y="753398"/>
                </a:cubicBezTo>
                <a:cubicBezTo>
                  <a:pt x="4339033" y="694859"/>
                  <a:pt x="4377480" y="647482"/>
                  <a:pt x="4430066" y="611267"/>
                </a:cubicBezTo>
                <a:cubicBezTo>
                  <a:pt x="4482653" y="575052"/>
                  <a:pt x="4540447" y="556945"/>
                  <a:pt x="4603451" y="556945"/>
                </a:cubicBezTo>
                <a:cubicBezTo>
                  <a:pt x="4678857" y="556945"/>
                  <a:pt x="4746326" y="581253"/>
                  <a:pt x="4805857" y="629871"/>
                </a:cubicBezTo>
                <a:cubicBezTo>
                  <a:pt x="4865389" y="678488"/>
                  <a:pt x="4906069" y="748437"/>
                  <a:pt x="4927897" y="839718"/>
                </a:cubicBezTo>
                <a:lnTo>
                  <a:pt x="4956918" y="839718"/>
                </a:lnTo>
                <a:lnTo>
                  <a:pt x="4956918" y="489972"/>
                </a:lnTo>
                <a:lnTo>
                  <a:pt x="4927897" y="489972"/>
                </a:lnTo>
                <a:cubicBezTo>
                  <a:pt x="4924424" y="515273"/>
                  <a:pt x="4916859" y="533752"/>
                  <a:pt x="4905200" y="545411"/>
                </a:cubicBezTo>
                <a:cubicBezTo>
                  <a:pt x="4893542" y="557069"/>
                  <a:pt x="4879775" y="562898"/>
                  <a:pt x="4863900" y="562898"/>
                </a:cubicBezTo>
                <a:cubicBezTo>
                  <a:pt x="4851498" y="562898"/>
                  <a:pt x="4822477" y="553968"/>
                  <a:pt x="4776836" y="536109"/>
                </a:cubicBezTo>
                <a:cubicBezTo>
                  <a:pt x="4697957" y="505351"/>
                  <a:pt x="4623047" y="489972"/>
                  <a:pt x="4552106" y="489972"/>
                </a:cubicBezTo>
                <a:close/>
                <a:moveTo>
                  <a:pt x="351748" y="0"/>
                </a:moveTo>
                <a:lnTo>
                  <a:pt x="8553132" y="0"/>
                </a:lnTo>
                <a:cubicBezTo>
                  <a:pt x="8747397" y="0"/>
                  <a:pt x="8904880" y="157483"/>
                  <a:pt x="8904880" y="351748"/>
                </a:cubicBezTo>
                <a:lnTo>
                  <a:pt x="8904880" y="1758695"/>
                </a:lnTo>
                <a:cubicBezTo>
                  <a:pt x="8904880" y="1952960"/>
                  <a:pt x="8747397" y="2110443"/>
                  <a:pt x="8553132" y="2110443"/>
                </a:cubicBezTo>
                <a:lnTo>
                  <a:pt x="351748" y="2110443"/>
                </a:lnTo>
                <a:cubicBezTo>
                  <a:pt x="157483" y="2110443"/>
                  <a:pt x="0" y="1952960"/>
                  <a:pt x="0" y="1758695"/>
                </a:cubicBezTo>
                <a:lnTo>
                  <a:pt x="0" y="351748"/>
                </a:lnTo>
                <a:cubicBezTo>
                  <a:pt x="0" y="157483"/>
                  <a:pt x="157483" y="0"/>
                  <a:pt x="35174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B347C9-BA76-434F-B12C-897A7A4E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9" y="3578252"/>
            <a:ext cx="2664940" cy="3072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9007E0-1400-4D91-B04C-D50B7151E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86" y="3578252"/>
            <a:ext cx="2664940" cy="30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0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6A7FD-69B8-40F3-AF74-C7FFEB71EEC4}"/>
              </a:ext>
            </a:extLst>
          </p:cNvPr>
          <p:cNvSpPr txBox="1"/>
          <p:nvPr/>
        </p:nvSpPr>
        <p:spPr>
          <a:xfrm>
            <a:off x="137980" y="4999576"/>
            <a:ext cx="11916039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 bunch of keys. There are sixty students in this class.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8A939-515A-4BE0-8856-B46CBE6A89C0}"/>
              </a:ext>
            </a:extLst>
          </p:cNvPr>
          <p:cNvSpPr txBox="1"/>
          <p:nvPr/>
        </p:nvSpPr>
        <p:spPr>
          <a:xfrm>
            <a:off x="94597" y="2304506"/>
            <a:ext cx="1121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Do you know what kinds of noun are the colored words?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9907CF-E5E8-4B8A-AFE9-B20D52540EEE}"/>
              </a:ext>
            </a:extLst>
          </p:cNvPr>
          <p:cNvSpPr txBox="1"/>
          <p:nvPr/>
        </p:nvSpPr>
        <p:spPr>
          <a:xfrm>
            <a:off x="152400" y="2872394"/>
            <a:ext cx="3168316" cy="58477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Collective noun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35F0A-1F38-4B21-A6BC-5C3D1E219C54}"/>
              </a:ext>
            </a:extLst>
          </p:cNvPr>
          <p:cNvSpPr txBox="1"/>
          <p:nvPr/>
        </p:nvSpPr>
        <p:spPr>
          <a:xfrm>
            <a:off x="152400" y="3594537"/>
            <a:ext cx="1168668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Collective noun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those words that we use to show a group of things, animals or people.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56986B-663C-438F-82BC-FE45E1A7A482}"/>
              </a:ext>
            </a:extLst>
          </p:cNvPr>
          <p:cNvGrpSpPr/>
          <p:nvPr/>
        </p:nvGrpSpPr>
        <p:grpSpPr>
          <a:xfrm>
            <a:off x="5748671" y="808144"/>
            <a:ext cx="6090409" cy="1416685"/>
            <a:chOff x="5748671" y="808144"/>
            <a:chExt cx="6090409" cy="14166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4F5093-ECC6-458F-884C-61C2290F8B6D}"/>
                </a:ext>
              </a:extLst>
            </p:cNvPr>
            <p:cNvSpPr/>
            <p:nvPr/>
          </p:nvSpPr>
          <p:spPr>
            <a:xfrm>
              <a:off x="7767195" y="1071476"/>
              <a:ext cx="407188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An </a:t>
              </a:r>
              <a:r>
                <a:rPr lang="en-US" sz="36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army</a:t>
              </a:r>
              <a:r>
                <a: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of soldiers.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89956F-EA7A-4770-A272-87EDD5FED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671" y="808144"/>
              <a:ext cx="2127155" cy="141668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B2488E-5D31-43F9-BB4A-97AE54133F8B}"/>
              </a:ext>
            </a:extLst>
          </p:cNvPr>
          <p:cNvGrpSpPr/>
          <p:nvPr/>
        </p:nvGrpSpPr>
        <p:grpSpPr>
          <a:xfrm>
            <a:off x="197631" y="856495"/>
            <a:ext cx="5162700" cy="1373203"/>
            <a:chOff x="197631" y="856495"/>
            <a:chExt cx="5162700" cy="13732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E754EA-FF76-4C17-B973-F20A07178540}"/>
                </a:ext>
              </a:extLst>
            </p:cNvPr>
            <p:cNvSpPr/>
            <p:nvPr/>
          </p:nvSpPr>
          <p:spPr>
            <a:xfrm>
              <a:off x="2140997" y="1172866"/>
              <a:ext cx="321933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en-US" sz="36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flock</a:t>
              </a:r>
              <a:r>
                <a: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of birds.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324424-AAB0-46C4-B2DA-21008B06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31" y="856495"/>
              <a:ext cx="2032221" cy="137320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EAE28CF-83E8-4A7E-A2F2-FCDF986B6123}"/>
              </a:ext>
            </a:extLst>
          </p:cNvPr>
          <p:cNvSpPr txBox="1"/>
          <p:nvPr/>
        </p:nvSpPr>
        <p:spPr>
          <a:xfrm>
            <a:off x="-1" y="81758"/>
            <a:ext cx="534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443EA1-5804-4544-9041-D0E32AB00AFD}"/>
              </a:ext>
            </a:extLst>
          </p:cNvPr>
          <p:cNvSpPr/>
          <p:nvPr/>
        </p:nvSpPr>
        <p:spPr>
          <a:xfrm>
            <a:off x="1189092" y="5204343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bunch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FFAE2-797F-46EB-9C4C-82B26318AAB9}"/>
              </a:ext>
            </a:extLst>
          </p:cNvPr>
          <p:cNvSpPr/>
          <p:nvPr/>
        </p:nvSpPr>
        <p:spPr>
          <a:xfrm>
            <a:off x="10208280" y="520436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F3C03-76AF-4D74-B729-007994800626}"/>
              </a:ext>
            </a:extLst>
          </p:cNvPr>
          <p:cNvSpPr txBox="1"/>
          <p:nvPr/>
        </p:nvSpPr>
        <p:spPr>
          <a:xfrm>
            <a:off x="328283" y="5209834"/>
            <a:ext cx="1146770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Sugar is sweet. This ring is made of silver.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71C47-4489-457C-BF99-87735871181B}"/>
              </a:ext>
            </a:extLst>
          </p:cNvPr>
          <p:cNvSpPr txBox="1"/>
          <p:nvPr/>
        </p:nvSpPr>
        <p:spPr>
          <a:xfrm>
            <a:off x="94597" y="2304506"/>
            <a:ext cx="1121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 you know what kinds of noun are the colored words?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136ABB-8605-457D-B9AB-2D191254ADB3}"/>
              </a:ext>
            </a:extLst>
          </p:cNvPr>
          <p:cNvSpPr txBox="1"/>
          <p:nvPr/>
        </p:nvSpPr>
        <p:spPr>
          <a:xfrm>
            <a:off x="89430" y="2901079"/>
            <a:ext cx="311097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Material noun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9A1B3E-B579-4A40-A049-303694D711A3}"/>
              </a:ext>
            </a:extLst>
          </p:cNvPr>
          <p:cNvSpPr/>
          <p:nvPr/>
        </p:nvSpPr>
        <p:spPr>
          <a:xfrm>
            <a:off x="118803" y="3483402"/>
            <a:ext cx="11886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material noun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name given to a substance or matter of which things are made.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43427F-ABF2-4105-AEC1-7F09D5953E4E}"/>
              </a:ext>
            </a:extLst>
          </p:cNvPr>
          <p:cNvGrpSpPr/>
          <p:nvPr/>
        </p:nvGrpSpPr>
        <p:grpSpPr>
          <a:xfrm>
            <a:off x="6195485" y="678584"/>
            <a:ext cx="5809983" cy="1597553"/>
            <a:chOff x="6195485" y="678584"/>
            <a:chExt cx="5809983" cy="15975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8DDC3C-E079-492E-B50B-B484DE9B2E79}"/>
                </a:ext>
              </a:extLst>
            </p:cNvPr>
            <p:cNvSpPr/>
            <p:nvPr/>
          </p:nvSpPr>
          <p:spPr>
            <a:xfrm>
              <a:off x="8772709" y="807116"/>
              <a:ext cx="3232759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Gold</a:t>
              </a:r>
              <a:r>
                <a:rPr lang="en-US" sz="3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b="0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is a precious.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CE92C2-44F0-4B50-B100-F58762133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485" y="678584"/>
              <a:ext cx="2577224" cy="1597553"/>
            </a:xfrm>
            <a:prstGeom prst="rect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63B9C4C-C879-4D9B-B21A-18AD130D304D}"/>
              </a:ext>
            </a:extLst>
          </p:cNvPr>
          <p:cNvSpPr txBox="1"/>
          <p:nvPr/>
        </p:nvSpPr>
        <p:spPr>
          <a:xfrm>
            <a:off x="210950" y="-57671"/>
            <a:ext cx="534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E63D09-B4C3-4690-B141-9F59F4FF7EE2}"/>
              </a:ext>
            </a:extLst>
          </p:cNvPr>
          <p:cNvGrpSpPr/>
          <p:nvPr/>
        </p:nvGrpSpPr>
        <p:grpSpPr>
          <a:xfrm>
            <a:off x="210950" y="815603"/>
            <a:ext cx="5340627" cy="1443588"/>
            <a:chOff x="210950" y="815603"/>
            <a:chExt cx="5340627" cy="14435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E5C371-24FB-4F97-A013-B4224A3DB3F4}"/>
                </a:ext>
              </a:extLst>
            </p:cNvPr>
            <p:cNvSpPr/>
            <p:nvPr/>
          </p:nvSpPr>
          <p:spPr>
            <a:xfrm>
              <a:off x="2332243" y="893196"/>
              <a:ext cx="321933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b="0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This chain is made by </a:t>
              </a:r>
              <a:r>
                <a:rPr lang="en-US" sz="36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Iron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.</a:t>
              </a:r>
              <a:endPara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D388C92-5EC8-455D-ABA3-CCD41D30F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50" y="815603"/>
              <a:ext cx="2165382" cy="144358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60D86D7-A4FD-49AF-9547-368BFE50B6B1}"/>
              </a:ext>
            </a:extLst>
          </p:cNvPr>
          <p:cNvSpPr/>
          <p:nvPr/>
        </p:nvSpPr>
        <p:spPr>
          <a:xfrm>
            <a:off x="1655188" y="5234962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Sugar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91E7F9-57DD-45D1-8154-D02BFCDA25AB}"/>
              </a:ext>
            </a:extLst>
          </p:cNvPr>
          <p:cNvSpPr/>
          <p:nvPr/>
        </p:nvSpPr>
        <p:spPr>
          <a:xfrm>
            <a:off x="9063084" y="5225847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silver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E02B7B-8A74-4F52-A398-547399BC2924}"/>
              </a:ext>
            </a:extLst>
          </p:cNvPr>
          <p:cNvSpPr txBox="1"/>
          <p:nvPr/>
        </p:nvSpPr>
        <p:spPr>
          <a:xfrm>
            <a:off x="319596" y="3683594"/>
            <a:ext cx="2982191" cy="584775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Abstract noun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5BCAB-AC60-40B4-90F1-66D4AE64640F}"/>
              </a:ext>
            </a:extLst>
          </p:cNvPr>
          <p:cNvSpPr txBox="1"/>
          <p:nvPr/>
        </p:nvSpPr>
        <p:spPr>
          <a:xfrm>
            <a:off x="290955" y="4219921"/>
            <a:ext cx="119001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abstract noun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name of a state, quality or an action of a person or name of a 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742E3-905C-4C67-808E-650B1C741EC1}"/>
              </a:ext>
            </a:extLst>
          </p:cNvPr>
          <p:cNvSpPr txBox="1"/>
          <p:nvPr/>
        </p:nvSpPr>
        <p:spPr>
          <a:xfrm>
            <a:off x="210950" y="5436619"/>
            <a:ext cx="11900118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Honesty is the best policy. Kindness is a great virtue. Always speak the truth.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161D0A-F734-40C8-8E15-E509001F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15" y="980597"/>
            <a:ext cx="2419350" cy="14741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24E6-D161-483B-A9A2-1D9A44E60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958571"/>
            <a:ext cx="2543175" cy="14876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5E3598-7766-4233-9A5A-B06131ABB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4" y="882772"/>
            <a:ext cx="2857500" cy="14876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D110D2-9483-4FFA-8C73-D30F4D0767BF}"/>
              </a:ext>
            </a:extLst>
          </p:cNvPr>
          <p:cNvSpPr txBox="1"/>
          <p:nvPr/>
        </p:nvSpPr>
        <p:spPr>
          <a:xfrm>
            <a:off x="17069" y="2613667"/>
            <a:ext cx="656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discuss the above images.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D8DE5C-4F35-4925-93DA-E2D4BE3F5977}"/>
              </a:ext>
            </a:extLst>
          </p:cNvPr>
          <p:cNvSpPr txBox="1"/>
          <p:nvPr/>
        </p:nvSpPr>
        <p:spPr>
          <a:xfrm>
            <a:off x="191462" y="3148631"/>
            <a:ext cx="873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Do you know what kinds of noun are these?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16099-EE84-48FE-B9DC-D1D06B7E3913}"/>
              </a:ext>
            </a:extLst>
          </p:cNvPr>
          <p:cNvSpPr txBox="1"/>
          <p:nvPr/>
        </p:nvSpPr>
        <p:spPr>
          <a:xfrm>
            <a:off x="210950" y="-57671"/>
            <a:ext cx="534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823E24-B844-4A6E-A20C-5C312BAEF986}"/>
              </a:ext>
            </a:extLst>
          </p:cNvPr>
          <p:cNvSpPr/>
          <p:nvPr/>
        </p:nvSpPr>
        <p:spPr>
          <a:xfrm>
            <a:off x="207504" y="5434268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Honesty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B7E2EE-20D8-4EE4-B994-E91F130F0047}"/>
              </a:ext>
            </a:extLst>
          </p:cNvPr>
          <p:cNvSpPr/>
          <p:nvPr/>
        </p:nvSpPr>
        <p:spPr>
          <a:xfrm>
            <a:off x="4849959" y="5438579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Kindness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101102-CAF4-4BF2-80DC-626C903B6D1F}"/>
              </a:ext>
            </a:extLst>
          </p:cNvPr>
          <p:cNvSpPr/>
          <p:nvPr/>
        </p:nvSpPr>
        <p:spPr>
          <a:xfrm>
            <a:off x="859160" y="5933137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truth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1" grpId="0"/>
      <p:bldP spid="16" grpId="0"/>
      <p:bldP spid="2" grpId="0"/>
      <p:bldP spid="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CE3C35-D50C-4C3C-A64B-BB36010BB9F3}"/>
              </a:ext>
            </a:extLst>
          </p:cNvPr>
          <p:cNvSpPr txBox="1"/>
          <p:nvPr/>
        </p:nvSpPr>
        <p:spPr>
          <a:xfrm>
            <a:off x="1219200" y="1165903"/>
            <a:ext cx="8432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GROUP WORK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95E7F-BD7A-4469-A40C-24AF6B08388E}"/>
              </a:ext>
            </a:extLst>
          </p:cNvPr>
          <p:cNvSpPr txBox="1"/>
          <p:nvPr/>
        </p:nvSpPr>
        <p:spPr>
          <a:xfrm>
            <a:off x="203200" y="2161677"/>
            <a:ext cx="117856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Match the following parts of sentences from column A to column B.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97D67-E7DD-4A7C-8AB8-102EE522D9D6}"/>
              </a:ext>
            </a:extLst>
          </p:cNvPr>
          <p:cNvSpPr txBox="1"/>
          <p:nvPr/>
        </p:nvSpPr>
        <p:spPr>
          <a:xfrm>
            <a:off x="609600" y="2933848"/>
            <a:ext cx="351184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Column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20CDD-2049-4525-9060-977FF9C1C759}"/>
              </a:ext>
            </a:extLst>
          </p:cNvPr>
          <p:cNvSpPr/>
          <p:nvPr/>
        </p:nvSpPr>
        <p:spPr>
          <a:xfrm>
            <a:off x="6703218" y="2933848"/>
            <a:ext cx="29487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Column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F7631-08F7-41A0-A106-351B8F595DAF}"/>
              </a:ext>
            </a:extLst>
          </p:cNvPr>
          <p:cNvSpPr txBox="1"/>
          <p:nvPr/>
        </p:nvSpPr>
        <p:spPr>
          <a:xfrm>
            <a:off x="406400" y="3661605"/>
            <a:ext cx="51816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(a) Proper Noun is the name  </a:t>
            </a:r>
          </a:p>
          <a:p>
            <a:r>
              <a:rPr lang="en-US" sz="2400" dirty="0"/>
              <a:t>(b) Common Noun is the name of</a:t>
            </a:r>
          </a:p>
          <a:p>
            <a:r>
              <a:rPr lang="en-US" sz="2400" dirty="0"/>
              <a:t>(c) Collective Noun is the name of  </a:t>
            </a:r>
          </a:p>
          <a:p>
            <a:r>
              <a:rPr lang="en-US" sz="2400" dirty="0"/>
              <a:t>(d) Material Noun is the name </a:t>
            </a:r>
          </a:p>
          <a:p>
            <a:r>
              <a:rPr lang="en-US" sz="2400" dirty="0"/>
              <a:t>(e) Abstract Noun is the name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26948-D20E-4E78-8F0A-44630799B0FE}"/>
              </a:ext>
            </a:extLst>
          </p:cNvPr>
          <p:cNvSpPr txBox="1"/>
          <p:nvPr/>
        </p:nvSpPr>
        <p:spPr>
          <a:xfrm>
            <a:off x="7823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0F831-9E70-48E6-8CD9-31DF1BA4608C}"/>
              </a:ext>
            </a:extLst>
          </p:cNvPr>
          <p:cNvSpPr txBox="1"/>
          <p:nvPr/>
        </p:nvSpPr>
        <p:spPr>
          <a:xfrm>
            <a:off x="6007866" y="3661606"/>
            <a:ext cx="5777735" cy="27392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of quality, action, state</a:t>
            </a:r>
          </a:p>
          <a:p>
            <a:r>
              <a:rPr lang="en-US" sz="2400" dirty="0"/>
              <a:t>(ii) of a particular person, place, thing</a:t>
            </a:r>
          </a:p>
          <a:p>
            <a:r>
              <a:rPr lang="en-US" sz="2400" dirty="0"/>
              <a:t>(iii) of substance that can’t be   counted</a:t>
            </a:r>
          </a:p>
          <a:p>
            <a:r>
              <a:rPr lang="en-US" sz="2400" dirty="0"/>
              <a:t>(iv) a group or collection</a:t>
            </a:r>
          </a:p>
          <a:p>
            <a:r>
              <a:rPr lang="en-US" sz="2400" dirty="0"/>
              <a:t> (v) a class</a:t>
            </a:r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97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9DBE1E-3173-49E8-B1A4-A3EB326B070A}"/>
              </a:ext>
            </a:extLst>
          </p:cNvPr>
          <p:cNvSpPr txBox="1"/>
          <p:nvPr/>
        </p:nvSpPr>
        <p:spPr>
          <a:xfrm>
            <a:off x="259080" y="1077742"/>
            <a:ext cx="11551920" cy="64633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What kinds of Noun are the following </a:t>
            </a:r>
            <a:r>
              <a:rPr lang="en-US" sz="3600" b="1" dirty="0">
                <a:solidFill>
                  <a:srgbClr val="FF0000"/>
                </a:solidFill>
              </a:rPr>
              <a:t>word/words. </a:t>
            </a:r>
            <a:endParaRPr lang="en-US" sz="3600" b="1" dirty="0">
              <a:solidFill>
                <a:srgbClr val="08080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D18DAE-F5C5-4D1F-8B9A-FC60F761625B}"/>
              </a:ext>
            </a:extLst>
          </p:cNvPr>
          <p:cNvGrpSpPr/>
          <p:nvPr/>
        </p:nvGrpSpPr>
        <p:grpSpPr>
          <a:xfrm>
            <a:off x="1751665" y="1926874"/>
            <a:ext cx="5375323" cy="4361460"/>
            <a:chOff x="6255056" y="2785819"/>
            <a:chExt cx="4053776" cy="3289176"/>
          </a:xfrm>
        </p:grpSpPr>
        <p:pic>
          <p:nvPicPr>
            <p:cNvPr id="6" name="Picture 5" descr="Deena-8R2.jpg">
              <a:extLst>
                <a:ext uri="{FF2B5EF4-FFF2-40B4-BE49-F238E27FC236}">
                  <a16:creationId xmlns:a16="http://schemas.microsoft.com/office/drawing/2014/main" id="{2DC3BD0C-04FB-443B-A473-9C721D42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55056" y="2785819"/>
              <a:ext cx="4053776" cy="324302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DD19FB-5C45-4E9C-A9DF-181E99205728}"/>
                </a:ext>
              </a:extLst>
            </p:cNvPr>
            <p:cNvSpPr/>
            <p:nvPr/>
          </p:nvSpPr>
          <p:spPr>
            <a:xfrm>
              <a:off x="6587982" y="5151665"/>
              <a:ext cx="24288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Deena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113909-7CBD-4C69-B22C-8C377309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26" y="1834071"/>
            <a:ext cx="5630390" cy="4222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E7F09-B61E-4100-8DAB-B31135E36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68" y="2180287"/>
            <a:ext cx="7632657" cy="42742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D6262E0-DCC2-4966-8E1D-A14C421A974A}"/>
              </a:ext>
            </a:extLst>
          </p:cNvPr>
          <p:cNvGrpSpPr/>
          <p:nvPr/>
        </p:nvGrpSpPr>
        <p:grpSpPr>
          <a:xfrm>
            <a:off x="1751665" y="2111279"/>
            <a:ext cx="9397740" cy="4222813"/>
            <a:chOff x="295926" y="2135461"/>
            <a:chExt cx="9397740" cy="42228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403A39-EB68-4A07-8C6F-683509B95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26" y="2135461"/>
              <a:ext cx="6737522" cy="42228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246248-6032-4A4A-B461-6F06943EC01B}"/>
                </a:ext>
              </a:extLst>
            </p:cNvPr>
            <p:cNvSpPr txBox="1"/>
            <p:nvPr/>
          </p:nvSpPr>
          <p:spPr>
            <a:xfrm rot="18104424">
              <a:off x="7824337" y="3602102"/>
              <a:ext cx="3276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A</a:t>
              </a:r>
              <a:r>
                <a:rPr lang="en-US" sz="2400" dirty="0">
                  <a:solidFill>
                    <a:srgbClr val="FF0000"/>
                  </a:solidFill>
                </a:rPr>
                <a:t> team </a:t>
              </a:r>
              <a:r>
                <a:rPr lang="en-US" sz="2400" dirty="0">
                  <a:solidFill>
                    <a:schemeClr val="bg1"/>
                  </a:solidFill>
                </a:rPr>
                <a:t>of players.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3BB668-5F15-4047-9849-4796E8E3E7DC}"/>
              </a:ext>
            </a:extLst>
          </p:cNvPr>
          <p:cNvGrpSpPr/>
          <p:nvPr/>
        </p:nvGrpSpPr>
        <p:grpSpPr>
          <a:xfrm>
            <a:off x="1477868" y="2135461"/>
            <a:ext cx="9248616" cy="4395760"/>
            <a:chOff x="457865" y="2101078"/>
            <a:chExt cx="9248616" cy="43957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D25787-A9F3-4D27-8861-D12DB0D2E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65" y="2101078"/>
              <a:ext cx="5868567" cy="439576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C0AC9E-422D-40C9-A573-0995ABC82636}"/>
                </a:ext>
              </a:extLst>
            </p:cNvPr>
            <p:cNvSpPr txBox="1"/>
            <p:nvPr/>
          </p:nvSpPr>
          <p:spPr>
            <a:xfrm rot="18717361">
              <a:off x="7862226" y="3684686"/>
              <a:ext cx="3103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A </a:t>
              </a:r>
              <a:r>
                <a:rPr lang="en-US" sz="3200" dirty="0">
                  <a:solidFill>
                    <a:srgbClr val="FF0000"/>
                  </a:solidFill>
                </a:rPr>
                <a:t>flock</a:t>
              </a:r>
              <a:r>
                <a:rPr lang="en-US" sz="3200" dirty="0">
                  <a:solidFill>
                    <a:schemeClr val="bg1"/>
                  </a:solidFill>
                </a:rPr>
                <a:t> of birds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6EEC9-920B-4DB9-9518-414F45AA106E}"/>
              </a:ext>
            </a:extLst>
          </p:cNvPr>
          <p:cNvGrpSpPr/>
          <p:nvPr/>
        </p:nvGrpSpPr>
        <p:grpSpPr>
          <a:xfrm>
            <a:off x="3148656" y="1851151"/>
            <a:ext cx="7164259" cy="4443053"/>
            <a:chOff x="3148656" y="1851151"/>
            <a:chExt cx="7164259" cy="444305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2A694F-C7BD-4AE4-B293-8FB5C0895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656" y="1851151"/>
              <a:ext cx="7164259" cy="444305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289CFA-85CE-45C5-B6CA-D00F58D8367A}"/>
                </a:ext>
              </a:extLst>
            </p:cNvPr>
            <p:cNvSpPr/>
            <p:nvPr/>
          </p:nvSpPr>
          <p:spPr>
            <a:xfrm>
              <a:off x="4868505" y="1878155"/>
              <a:ext cx="3390014" cy="42659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9780E0-6026-4807-B0B5-E6B7BC4E03D1}"/>
              </a:ext>
            </a:extLst>
          </p:cNvPr>
          <p:cNvGrpSpPr/>
          <p:nvPr/>
        </p:nvGrpSpPr>
        <p:grpSpPr>
          <a:xfrm>
            <a:off x="395624" y="2498577"/>
            <a:ext cx="5772795" cy="3169649"/>
            <a:chOff x="395624" y="2498577"/>
            <a:chExt cx="5772795" cy="316964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BD483E1-4F5E-4AD2-9825-D04BBC737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24" y="2498577"/>
              <a:ext cx="5772795" cy="316964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6F464-3CF8-4C4B-904D-9D95141F156E}"/>
                </a:ext>
              </a:extLst>
            </p:cNvPr>
            <p:cNvSpPr txBox="1"/>
            <p:nvPr/>
          </p:nvSpPr>
          <p:spPr>
            <a:xfrm>
              <a:off x="708517" y="4885850"/>
              <a:ext cx="2000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Mango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5DF554-F5BE-46D9-96C5-3833F8BFC774}"/>
              </a:ext>
            </a:extLst>
          </p:cNvPr>
          <p:cNvSpPr/>
          <p:nvPr/>
        </p:nvSpPr>
        <p:spPr>
          <a:xfrm>
            <a:off x="3924127" y="99413"/>
            <a:ext cx="3842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7115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AE0CF-28B9-4E41-839B-B2723A2BEB96}"/>
              </a:ext>
            </a:extLst>
          </p:cNvPr>
          <p:cNvSpPr txBox="1"/>
          <p:nvPr/>
        </p:nvSpPr>
        <p:spPr>
          <a:xfrm>
            <a:off x="251691" y="1981046"/>
            <a:ext cx="11688618" cy="4216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Pic out which kinds of noun are the </a:t>
            </a:r>
            <a:r>
              <a:rPr lang="en-US" sz="3600" b="1" u="sng" dirty="0" err="1">
                <a:solidFill>
                  <a:srgbClr val="C00000"/>
                </a:solidFill>
              </a:rPr>
              <a:t>coloured</a:t>
            </a:r>
            <a:r>
              <a:rPr lang="en-US" sz="3600" b="1" u="sng" dirty="0">
                <a:solidFill>
                  <a:srgbClr val="C00000"/>
                </a:solidFill>
              </a:rPr>
              <a:t> words of the following sentences:</a:t>
            </a:r>
          </a:p>
          <a:p>
            <a:pPr algn="just"/>
            <a:endParaRPr lang="en-US" sz="2800" b="1" dirty="0">
              <a:solidFill>
                <a:srgbClr val="002060"/>
              </a:solidFill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</a:rPr>
              <a:t>1. Karim joins the </a:t>
            </a:r>
            <a:r>
              <a:rPr lang="en-US" sz="2800" b="1" dirty="0">
                <a:solidFill>
                  <a:srgbClr val="FF0000"/>
                </a:solidFill>
              </a:rPr>
              <a:t>navy</a:t>
            </a:r>
            <a:r>
              <a:rPr lang="en-US" sz="2800" b="1" dirty="0">
                <a:solidFill>
                  <a:srgbClr val="002060"/>
                </a:solidFill>
              </a:rPr>
              <a:t>. 2. </a:t>
            </a:r>
            <a:r>
              <a:rPr lang="en-US" sz="2800" b="1" dirty="0">
                <a:solidFill>
                  <a:srgbClr val="FF0000"/>
                </a:solidFill>
              </a:rPr>
              <a:t>Honesty</a:t>
            </a:r>
            <a:r>
              <a:rPr lang="en-US" sz="2800" b="1" dirty="0">
                <a:solidFill>
                  <a:srgbClr val="002060"/>
                </a:solidFill>
              </a:rPr>
              <a:t> is the best policy. 3. The table is made of </a:t>
            </a:r>
            <a:r>
              <a:rPr lang="en-US" sz="2800" b="1" dirty="0">
                <a:solidFill>
                  <a:srgbClr val="FF0000"/>
                </a:solidFill>
              </a:rPr>
              <a:t>wood</a:t>
            </a:r>
            <a:r>
              <a:rPr lang="en-US" sz="2800" b="1" dirty="0">
                <a:solidFill>
                  <a:srgbClr val="002060"/>
                </a:solidFill>
              </a:rPr>
              <a:t>. 4. The cow is a domestic </a:t>
            </a:r>
            <a:r>
              <a:rPr lang="en-US" sz="2800" b="1" dirty="0">
                <a:solidFill>
                  <a:srgbClr val="FF0000"/>
                </a:solidFill>
              </a:rPr>
              <a:t>animal</a:t>
            </a:r>
            <a:r>
              <a:rPr lang="en-US" sz="2800" b="1" dirty="0">
                <a:solidFill>
                  <a:srgbClr val="002060"/>
                </a:solidFill>
              </a:rPr>
              <a:t>. 5. The </a:t>
            </a:r>
            <a:r>
              <a:rPr lang="en-US" sz="2800" b="1" dirty="0" err="1">
                <a:solidFill>
                  <a:srgbClr val="FF0000"/>
                </a:solidFill>
              </a:rPr>
              <a:t>Meghna</a:t>
            </a:r>
            <a:r>
              <a:rPr lang="en-US" sz="2800" b="1" dirty="0">
                <a:solidFill>
                  <a:srgbClr val="002060"/>
                </a:solidFill>
              </a:rPr>
              <a:t> is a big river. 6. Everybody wants </a:t>
            </a:r>
            <a:r>
              <a:rPr lang="en-US" sz="2800" b="1" dirty="0">
                <a:solidFill>
                  <a:srgbClr val="FF0000"/>
                </a:solidFill>
              </a:rPr>
              <a:t>happiness</a:t>
            </a:r>
            <a:r>
              <a:rPr lang="en-US" sz="2800" b="1" dirty="0">
                <a:solidFill>
                  <a:srgbClr val="002060"/>
                </a:solidFill>
              </a:rPr>
              <a:t>. 7. </a:t>
            </a:r>
            <a:r>
              <a:rPr lang="en-US" sz="2800" b="1" dirty="0">
                <a:solidFill>
                  <a:srgbClr val="FF0000"/>
                </a:solidFill>
              </a:rPr>
              <a:t>Kindnes</a:t>
            </a:r>
            <a:r>
              <a:rPr lang="en-US" sz="2800" b="1" dirty="0">
                <a:solidFill>
                  <a:srgbClr val="002060"/>
                </a:solidFill>
              </a:rPr>
              <a:t>s is a great virtue. 8. </a:t>
            </a:r>
            <a:r>
              <a:rPr lang="en-US" sz="2800" b="1" dirty="0">
                <a:solidFill>
                  <a:srgbClr val="FF0000"/>
                </a:solidFill>
              </a:rPr>
              <a:t>Tea</a:t>
            </a:r>
            <a:r>
              <a:rPr lang="en-US" sz="2800" b="1" dirty="0">
                <a:solidFill>
                  <a:srgbClr val="002060"/>
                </a:solidFill>
              </a:rPr>
              <a:t> is a popular drink. 9. </a:t>
            </a:r>
            <a:r>
              <a:rPr lang="en-US" sz="2800" b="1" dirty="0">
                <a:solidFill>
                  <a:srgbClr val="FF0000"/>
                </a:solidFill>
              </a:rPr>
              <a:t>Jute</a:t>
            </a:r>
            <a:r>
              <a:rPr lang="en-US" sz="2800" b="1" dirty="0">
                <a:solidFill>
                  <a:srgbClr val="002060"/>
                </a:solidFill>
              </a:rPr>
              <a:t> is a kind of </a:t>
            </a:r>
            <a:r>
              <a:rPr lang="en-US" sz="2800" b="1" dirty="0" err="1">
                <a:solidFill>
                  <a:srgbClr val="002060"/>
                </a:solidFill>
              </a:rPr>
              <a:t>fibre</a:t>
            </a:r>
            <a:r>
              <a:rPr lang="en-US" sz="2800" b="1" dirty="0">
                <a:solidFill>
                  <a:srgbClr val="002060"/>
                </a:solidFill>
              </a:rPr>
              <a:t>.                10. </a:t>
            </a:r>
            <a:r>
              <a:rPr lang="en-US" sz="2800" b="1" dirty="0" err="1">
                <a:solidFill>
                  <a:srgbClr val="002060"/>
                </a:solidFill>
              </a:rPr>
              <a:t>Narshunda</a:t>
            </a:r>
            <a:r>
              <a:rPr lang="en-US" sz="2800" b="1" dirty="0">
                <a:solidFill>
                  <a:srgbClr val="002060"/>
                </a:solidFill>
              </a:rPr>
              <a:t> is a big </a:t>
            </a:r>
            <a:r>
              <a:rPr lang="en-US" sz="2800" b="1" dirty="0">
                <a:solidFill>
                  <a:srgbClr val="FF0000"/>
                </a:solidFill>
              </a:rPr>
              <a:t>river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2FE37-B8C3-45C0-A9B8-C501D74F41AC}"/>
              </a:ext>
            </a:extLst>
          </p:cNvPr>
          <p:cNvSpPr txBox="1"/>
          <p:nvPr/>
        </p:nvSpPr>
        <p:spPr>
          <a:xfrm>
            <a:off x="3753852" y="331901"/>
            <a:ext cx="354597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/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275780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AJ UDDIN\CHITRO\SLIDE NAMES\GB.jpg">
            <a:extLst>
              <a:ext uri="{FF2B5EF4-FFF2-40B4-BE49-F238E27FC236}">
                <a16:creationId xmlns:a16="http://schemas.microsoft.com/office/drawing/2014/main" id="{CDA4EF26-C298-4817-A8A2-030230A3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263"/>
            <a:ext cx="12192000" cy="5895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2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6911114-81EC-4035-93E1-C6AA15EFDC12}"/>
              </a:ext>
            </a:extLst>
          </p:cNvPr>
          <p:cNvSpPr txBox="1">
            <a:spLocks/>
          </p:cNvSpPr>
          <p:nvPr/>
        </p:nvSpPr>
        <p:spPr>
          <a:xfrm>
            <a:off x="964334" y="1181100"/>
            <a:ext cx="358117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0DA1D1DC-2B79-4142-BCD7-003D077BC532}"/>
              </a:ext>
            </a:extLst>
          </p:cNvPr>
          <p:cNvSpPr txBox="1">
            <a:spLocks/>
          </p:cNvSpPr>
          <p:nvPr/>
        </p:nvSpPr>
        <p:spPr>
          <a:xfrm>
            <a:off x="7362049" y="1166110"/>
            <a:ext cx="3865617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i="0" u="sng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i="0" u="sng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Class- Six</a:t>
            </a:r>
            <a:endParaRPr kumimoji="0" lang="bn-BD" sz="3200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2</a:t>
            </a:r>
            <a:r>
              <a:rPr kumimoji="0" lang="en-GB" sz="2400" b="1" i="0" u="sng" strike="noStrike" kern="1200" cap="none" spc="0" normalizeH="0" baseline="3000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kumimoji="0" lang="en-GB" sz="2400" b="1" i="0" u="sng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  <a:endParaRPr lang="en-US" sz="2400" b="1" u="sng" noProof="0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3B672-3960-4527-BF7D-B7CBF0B7CE7C}"/>
              </a:ext>
            </a:extLst>
          </p:cNvPr>
          <p:cNvSpPr txBox="1"/>
          <p:nvPr/>
        </p:nvSpPr>
        <p:spPr>
          <a:xfrm>
            <a:off x="781530" y="421536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মোহাম্মদ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আতিকুর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রহমান</a:t>
            </a:r>
            <a:r>
              <a:rPr lang="en-US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(ID-62) </a:t>
            </a:r>
          </a:p>
          <a:p>
            <a:pPr algn="ctr">
              <a:defRPr/>
            </a:pPr>
            <a:r>
              <a:rPr lang="en-US" sz="1400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সিনিয়র</a:t>
            </a:r>
            <a:r>
              <a:rPr lang="en-US" sz="1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400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1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400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endParaRPr lang="en-US" sz="140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আরজত</a:t>
            </a:r>
            <a:r>
              <a:rPr lang="en-US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আতরজান</a:t>
            </a:r>
            <a:r>
              <a:rPr lang="en-US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উচ্চ</a:t>
            </a:r>
            <a:r>
              <a:rPr lang="en-US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en-US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কিশোরগঞ্জ</a:t>
            </a:r>
            <a:endParaRPr lang="en-US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atik708@gmail.com</a:t>
            </a:r>
          </a:p>
          <a:p>
            <a:pPr algn="ctr">
              <a:defRPr/>
            </a:pPr>
            <a:r>
              <a:rPr lang="en-US" sz="16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Mob: 01715-316661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D23A1-47BD-4C4A-8495-735195458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8182" y1="58159" x2="98347" y2="90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34" y="748470"/>
            <a:ext cx="2134376" cy="2680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BCBA6D-B20E-4849-AA62-12DD89C64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8182" y1="58159" x2="98347" y2="90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87603" y="3803130"/>
            <a:ext cx="2007151" cy="2680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203014-D7A8-493A-8490-54479532D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79" y="1891299"/>
            <a:ext cx="2132510" cy="213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5957D7-CEBB-49B8-83AC-65837637B658}"/>
              </a:ext>
            </a:extLst>
          </p:cNvPr>
          <p:cNvSpPr/>
          <p:nvPr/>
        </p:nvSpPr>
        <p:spPr>
          <a:xfrm>
            <a:off x="6214567" y="1891558"/>
            <a:ext cx="47809" cy="3074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1D4FF-C2FF-4542-990A-6AD745E50B6F}"/>
              </a:ext>
            </a:extLst>
          </p:cNvPr>
          <p:cNvGrpSpPr/>
          <p:nvPr/>
        </p:nvGrpSpPr>
        <p:grpSpPr>
          <a:xfrm>
            <a:off x="5901578" y="2238375"/>
            <a:ext cx="654074" cy="2970582"/>
            <a:chOff x="5901578" y="1649043"/>
            <a:chExt cx="654074" cy="355991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F2A35F7-132D-43FB-B531-72B5A002C169}"/>
                </a:ext>
              </a:extLst>
            </p:cNvPr>
            <p:cNvSpPr/>
            <p:nvPr/>
          </p:nvSpPr>
          <p:spPr>
            <a:xfrm>
              <a:off x="6500302" y="1649043"/>
              <a:ext cx="55350" cy="35599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CB617DB-CE2D-492D-9DC1-8E04D65FE32A}"/>
                </a:ext>
              </a:extLst>
            </p:cNvPr>
            <p:cNvSpPr/>
            <p:nvPr/>
          </p:nvSpPr>
          <p:spPr>
            <a:xfrm>
              <a:off x="5901578" y="1649043"/>
              <a:ext cx="55350" cy="35599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F81FFB3C-F652-41A1-BDFF-1336A4F2D5EB}"/>
              </a:ext>
            </a:extLst>
          </p:cNvPr>
          <p:cNvSpPr/>
          <p:nvPr/>
        </p:nvSpPr>
        <p:spPr>
          <a:xfrm>
            <a:off x="6157417" y="1600200"/>
            <a:ext cx="138424" cy="161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93A940-9EA6-4C73-9A7D-3026C115EC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D45E25-6141-4D61-8B3F-E6DFB2F913CE}"/>
              </a:ext>
            </a:extLst>
          </p:cNvPr>
          <p:cNvSpPr/>
          <p:nvPr/>
        </p:nvSpPr>
        <p:spPr>
          <a:xfrm>
            <a:off x="7558279" y="3553640"/>
            <a:ext cx="3125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ysClr val="windowText" lastClr="000000"/>
                </a:solidFill>
              </a:rPr>
              <a:t>UNIT:          </a:t>
            </a:r>
            <a:r>
              <a:rPr lang="en-US" sz="2000" b="1" i="1" kern="0" dirty="0">
                <a:solidFill>
                  <a:srgbClr val="0070C0"/>
                </a:solidFill>
              </a:rPr>
              <a:t>THREE</a:t>
            </a:r>
          </a:p>
          <a:p>
            <a:pPr>
              <a:defRPr/>
            </a:pPr>
            <a:r>
              <a:rPr lang="en-US" sz="2000" b="1" kern="0" dirty="0">
                <a:solidFill>
                  <a:sysClr val="windowText" lastClr="000000"/>
                </a:solidFill>
              </a:rPr>
              <a:t>LESSON:    </a:t>
            </a:r>
            <a:r>
              <a:rPr lang="en-US" sz="2000" b="1" i="1" kern="0" dirty="0">
                <a:solidFill>
                  <a:srgbClr val="0070C0"/>
                </a:solidFill>
              </a:rPr>
              <a:t>FOUR </a:t>
            </a:r>
          </a:p>
          <a:p>
            <a:pPr lvl="0">
              <a:defRPr/>
            </a:pPr>
            <a:r>
              <a:rPr lang="en-US" sz="2000" b="1" kern="0" dirty="0">
                <a:solidFill>
                  <a:sysClr val="windowText" lastClr="000000"/>
                </a:solidFill>
              </a:rPr>
              <a:t>TOPIC:       </a:t>
            </a:r>
            <a:r>
              <a:rPr lang="en-US" sz="2000" kern="0" dirty="0">
                <a:solidFill>
                  <a:srgbClr val="0070C0"/>
                </a:solidFill>
              </a:rPr>
              <a:t>Noun and  </a:t>
            </a:r>
          </a:p>
          <a:p>
            <a:pPr lvl="0">
              <a:defRPr/>
            </a:pPr>
            <a:r>
              <a:rPr lang="en-US" sz="2000" kern="0" dirty="0">
                <a:solidFill>
                  <a:srgbClr val="0070C0"/>
                </a:solidFill>
              </a:rPr>
              <a:t>                   it’s 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44984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E53A6-F679-4C84-9916-FD577824E011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0" y="1694728"/>
            <a:ext cx="1410529" cy="707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C6FC3-3A1D-49F0-9632-795AFDB9A919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0" y="3329383"/>
            <a:ext cx="1410529" cy="6757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3FA2B-6516-41FB-AD45-8268E29D2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0" y="3929901"/>
            <a:ext cx="1410529" cy="917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E4075-B63D-4E2F-9DF1-15347C25E57A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0" y="2551842"/>
            <a:ext cx="1410529" cy="707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1CD43E-A49B-47FE-AB6A-EF9D87C3AE69}"/>
              </a:ext>
            </a:extLst>
          </p:cNvPr>
          <p:cNvSpPr txBox="1"/>
          <p:nvPr/>
        </p:nvSpPr>
        <p:spPr>
          <a:xfrm>
            <a:off x="8710279" y="1694728"/>
            <a:ext cx="264465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Rabit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BD172-EE4A-4C4C-B075-B642A32722B8}"/>
              </a:ext>
            </a:extLst>
          </p:cNvPr>
          <p:cNvSpPr txBox="1"/>
          <p:nvPr/>
        </p:nvSpPr>
        <p:spPr>
          <a:xfrm>
            <a:off x="8710279" y="3541380"/>
            <a:ext cx="264465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Apple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83271-C58F-4BCE-9220-3B9C086ECB6F}"/>
              </a:ext>
            </a:extLst>
          </p:cNvPr>
          <p:cNvSpPr txBox="1"/>
          <p:nvPr/>
        </p:nvSpPr>
        <p:spPr>
          <a:xfrm>
            <a:off x="8710279" y="2621497"/>
            <a:ext cx="264465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Fish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BB3EE-CF02-4F4E-8AB8-B2865A5AC115}"/>
              </a:ext>
            </a:extLst>
          </p:cNvPr>
          <p:cNvSpPr txBox="1"/>
          <p:nvPr/>
        </p:nvSpPr>
        <p:spPr>
          <a:xfrm>
            <a:off x="8710279" y="5334716"/>
            <a:ext cx="2644658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Elephant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F3623-4900-4465-BB37-89ECAFC5ECDD}"/>
              </a:ext>
            </a:extLst>
          </p:cNvPr>
          <p:cNvSpPr txBox="1"/>
          <p:nvPr/>
        </p:nvSpPr>
        <p:spPr>
          <a:xfrm>
            <a:off x="8710279" y="4435762"/>
            <a:ext cx="264465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Peocock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2ADA08-5B1A-43AB-91D2-CD5F81538478}"/>
              </a:ext>
            </a:extLst>
          </p:cNvPr>
          <p:cNvSpPr txBox="1"/>
          <p:nvPr/>
        </p:nvSpPr>
        <p:spPr>
          <a:xfrm>
            <a:off x="0" y="81758"/>
            <a:ext cx="11762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 by clicking on the following words: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AAA87-49A1-4DA1-824D-5C9B346BD35D}"/>
              </a:ext>
            </a:extLst>
          </p:cNvPr>
          <p:cNvSpPr txBox="1"/>
          <p:nvPr/>
        </p:nvSpPr>
        <p:spPr>
          <a:xfrm>
            <a:off x="272954" y="6050226"/>
            <a:ext cx="1070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 you know what kind of Parts of speech are they?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294B05-60F8-4113-8F0B-BC58C4947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0" y="4941253"/>
            <a:ext cx="1410529" cy="9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57B72B-6E16-44DF-A126-432175522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03" y="2805638"/>
            <a:ext cx="4107976" cy="150078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68332B9-31A2-4692-B35A-64EE5A35B06E}"/>
              </a:ext>
            </a:extLst>
          </p:cNvPr>
          <p:cNvSpPr/>
          <p:nvPr/>
        </p:nvSpPr>
        <p:spPr>
          <a:xfrm>
            <a:off x="2420203" y="2095955"/>
            <a:ext cx="6878472" cy="2646878"/>
          </a:xfrm>
          <a:custGeom>
            <a:avLst/>
            <a:gdLst>
              <a:gd name="connsiteX0" fmla="*/ 2664801 w 6878472"/>
              <a:gd name="connsiteY0" fmla="*/ 743325 h 2646878"/>
              <a:gd name="connsiteX1" fmla="*/ 2977266 w 6878472"/>
              <a:gd name="connsiteY1" fmla="*/ 883112 h 2646878"/>
              <a:gd name="connsiteX2" fmla="*/ 3118080 w 6878472"/>
              <a:gd name="connsiteY2" fmla="*/ 1416563 h 2646878"/>
              <a:gd name="connsiteX3" fmla="*/ 2990114 w 6878472"/>
              <a:gd name="connsiteY3" fmla="*/ 1899650 h 2646878"/>
              <a:gd name="connsiteX4" fmla="*/ 2665829 w 6878472"/>
              <a:gd name="connsiteY4" fmla="*/ 2052798 h 2646878"/>
              <a:gd name="connsiteX5" fmla="*/ 2369810 w 6878472"/>
              <a:gd name="connsiteY5" fmla="*/ 1913012 h 2646878"/>
              <a:gd name="connsiteX6" fmla="*/ 2223856 w 6878472"/>
              <a:gd name="connsiteY6" fmla="*/ 1387783 h 2646878"/>
              <a:gd name="connsiteX7" fmla="*/ 2364671 w 6878472"/>
              <a:gd name="connsiteY7" fmla="*/ 882084 h 2646878"/>
              <a:gd name="connsiteX8" fmla="*/ 2664801 w 6878472"/>
              <a:gd name="connsiteY8" fmla="*/ 743325 h 2646878"/>
              <a:gd name="connsiteX9" fmla="*/ 3449781 w 6878472"/>
              <a:gd name="connsiteY9" fmla="*/ 700155 h 2646878"/>
              <a:gd name="connsiteX10" fmla="*/ 3449781 w 6878472"/>
              <a:gd name="connsiteY10" fmla="*/ 738186 h 2646878"/>
              <a:gd name="connsiteX11" fmla="*/ 3502201 w 6878472"/>
              <a:gd name="connsiteY11" fmla="*/ 738186 h 2646878"/>
              <a:gd name="connsiteX12" fmla="*/ 3616806 w 6878472"/>
              <a:gd name="connsiteY12" fmla="*/ 778271 h 2646878"/>
              <a:gd name="connsiteX13" fmla="*/ 3652266 w 6878472"/>
              <a:gd name="connsiteY13" fmla="*/ 946838 h 2646878"/>
              <a:gd name="connsiteX14" fmla="*/ 3652266 w 6878472"/>
              <a:gd name="connsiteY14" fmla="*/ 1491595 h 2646878"/>
              <a:gd name="connsiteX15" fmla="*/ 3685157 w 6878472"/>
              <a:gd name="connsiteY15" fmla="*/ 1834895 h 2646878"/>
              <a:gd name="connsiteX16" fmla="*/ 3852696 w 6878472"/>
              <a:gd name="connsiteY16" fmla="*/ 2047659 h 2646878"/>
              <a:gd name="connsiteX17" fmla="*/ 4199079 w 6878472"/>
              <a:gd name="connsiteY17" fmla="*/ 2126803 h 2646878"/>
              <a:gd name="connsiteX18" fmla="*/ 4530559 w 6878472"/>
              <a:gd name="connsiteY18" fmla="*/ 2044062 h 2646878"/>
              <a:gd name="connsiteX19" fmla="*/ 4693986 w 6878472"/>
              <a:gd name="connsiteY19" fmla="*/ 1845688 h 2646878"/>
              <a:gd name="connsiteX20" fmla="*/ 4735614 w 6878472"/>
              <a:gd name="connsiteY20" fmla="*/ 1520375 h 2646878"/>
              <a:gd name="connsiteX21" fmla="*/ 4735614 w 6878472"/>
              <a:gd name="connsiteY21" fmla="*/ 955061 h 2646878"/>
              <a:gd name="connsiteX22" fmla="*/ 4757199 w 6878472"/>
              <a:gd name="connsiteY22" fmla="*/ 807051 h 2646878"/>
              <a:gd name="connsiteX23" fmla="*/ 4883623 w 6878472"/>
              <a:gd name="connsiteY23" fmla="*/ 738186 h 2646878"/>
              <a:gd name="connsiteX24" fmla="*/ 4934723 w 6878472"/>
              <a:gd name="connsiteY24" fmla="*/ 738186 h 2646878"/>
              <a:gd name="connsiteX25" fmla="*/ 5025174 w 6878472"/>
              <a:gd name="connsiteY25" fmla="*/ 747436 h 2646878"/>
              <a:gd name="connsiteX26" fmla="*/ 5117166 w 6878472"/>
              <a:gd name="connsiteY26" fmla="*/ 789578 h 2646878"/>
              <a:gd name="connsiteX27" fmla="*/ 5209158 w 6878472"/>
              <a:gd name="connsiteY27" fmla="*/ 883112 h 2646878"/>
              <a:gd name="connsiteX28" fmla="*/ 5209158 w 6878472"/>
              <a:gd name="connsiteY28" fmla="*/ 1852369 h 2646878"/>
              <a:gd name="connsiteX29" fmla="*/ 5186545 w 6878472"/>
              <a:gd name="connsiteY29" fmla="*/ 2002434 h 2646878"/>
              <a:gd name="connsiteX30" fmla="*/ 5060120 w 6878472"/>
              <a:gd name="connsiteY30" fmla="*/ 2055882 h 2646878"/>
              <a:gd name="connsiteX31" fmla="*/ 5011812 w 6878472"/>
              <a:gd name="connsiteY31" fmla="*/ 2055882 h 2646878"/>
              <a:gd name="connsiteX32" fmla="*/ 5011812 w 6878472"/>
              <a:gd name="connsiteY32" fmla="*/ 2093912 h 2646878"/>
              <a:gd name="connsiteX33" fmla="*/ 5496954 w 6878472"/>
              <a:gd name="connsiteY33" fmla="*/ 2093912 h 2646878"/>
              <a:gd name="connsiteX34" fmla="*/ 5496954 w 6878472"/>
              <a:gd name="connsiteY34" fmla="*/ 2055882 h 2646878"/>
              <a:gd name="connsiteX35" fmla="*/ 5447617 w 6878472"/>
              <a:gd name="connsiteY35" fmla="*/ 2055882 h 2646878"/>
              <a:gd name="connsiteX36" fmla="*/ 5327359 w 6878472"/>
              <a:gd name="connsiteY36" fmla="*/ 2012713 h 2646878"/>
              <a:gd name="connsiteX37" fmla="*/ 5299608 w 6878472"/>
              <a:gd name="connsiteY37" fmla="*/ 1852369 h 2646878"/>
              <a:gd name="connsiteX38" fmla="*/ 5299608 w 6878472"/>
              <a:gd name="connsiteY38" fmla="*/ 994119 h 2646878"/>
              <a:gd name="connsiteX39" fmla="*/ 6218500 w 6878472"/>
              <a:gd name="connsiteY39" fmla="*/ 2116525 h 2646878"/>
              <a:gd name="connsiteX40" fmla="*/ 6255503 w 6878472"/>
              <a:gd name="connsiteY40" fmla="*/ 2116525 h 2646878"/>
              <a:gd name="connsiteX41" fmla="*/ 6255503 w 6878472"/>
              <a:gd name="connsiteY41" fmla="*/ 941699 h 2646878"/>
              <a:gd name="connsiteX42" fmla="*/ 6278115 w 6878472"/>
              <a:gd name="connsiteY42" fmla="*/ 791633 h 2646878"/>
              <a:gd name="connsiteX43" fmla="*/ 6403512 w 6878472"/>
              <a:gd name="connsiteY43" fmla="*/ 738186 h 2646878"/>
              <a:gd name="connsiteX44" fmla="*/ 6452849 w 6878472"/>
              <a:gd name="connsiteY44" fmla="*/ 738186 h 2646878"/>
              <a:gd name="connsiteX45" fmla="*/ 6452849 w 6878472"/>
              <a:gd name="connsiteY45" fmla="*/ 700155 h 2646878"/>
              <a:gd name="connsiteX46" fmla="*/ 5967706 w 6878472"/>
              <a:gd name="connsiteY46" fmla="*/ 700155 h 2646878"/>
              <a:gd name="connsiteX47" fmla="*/ 5967706 w 6878472"/>
              <a:gd name="connsiteY47" fmla="*/ 738186 h 2646878"/>
              <a:gd name="connsiteX48" fmla="*/ 6016015 w 6878472"/>
              <a:gd name="connsiteY48" fmla="*/ 738186 h 2646878"/>
              <a:gd name="connsiteX49" fmla="*/ 6136273 w 6878472"/>
              <a:gd name="connsiteY49" fmla="*/ 781355 h 2646878"/>
              <a:gd name="connsiteX50" fmla="*/ 6165053 w 6878472"/>
              <a:gd name="connsiteY50" fmla="*/ 941699 h 2646878"/>
              <a:gd name="connsiteX51" fmla="*/ 6165053 w 6878472"/>
              <a:gd name="connsiteY51" fmla="*/ 1745473 h 2646878"/>
              <a:gd name="connsiteX52" fmla="*/ 5312970 w 6878472"/>
              <a:gd name="connsiteY52" fmla="*/ 700155 h 2646878"/>
              <a:gd name="connsiteX53" fmla="*/ 4936044 w 6878472"/>
              <a:gd name="connsiteY53" fmla="*/ 700155 h 2646878"/>
              <a:gd name="connsiteX54" fmla="*/ 4934723 w 6878472"/>
              <a:gd name="connsiteY54" fmla="*/ 700155 h 2646878"/>
              <a:gd name="connsiteX55" fmla="*/ 4442679 w 6878472"/>
              <a:gd name="connsiteY55" fmla="*/ 700155 h 2646878"/>
              <a:gd name="connsiteX56" fmla="*/ 4442679 w 6878472"/>
              <a:gd name="connsiteY56" fmla="*/ 738186 h 2646878"/>
              <a:gd name="connsiteX57" fmla="*/ 4495099 w 6878472"/>
              <a:gd name="connsiteY57" fmla="*/ 738186 h 2646878"/>
              <a:gd name="connsiteX58" fmla="*/ 4614328 w 6878472"/>
              <a:gd name="connsiteY58" fmla="*/ 783411 h 2646878"/>
              <a:gd name="connsiteX59" fmla="*/ 4643108 w 6878472"/>
              <a:gd name="connsiteY59" fmla="*/ 946838 h 2646878"/>
              <a:gd name="connsiteX60" fmla="*/ 4643108 w 6878472"/>
              <a:gd name="connsiteY60" fmla="*/ 1511125 h 2646878"/>
              <a:gd name="connsiteX61" fmla="*/ 4603536 w 6878472"/>
              <a:gd name="connsiteY61" fmla="*/ 1826159 h 2646878"/>
              <a:gd name="connsiteX62" fmla="*/ 4456041 w 6878472"/>
              <a:gd name="connsiteY62" fmla="*/ 1978794 h 2646878"/>
              <a:gd name="connsiteX63" fmla="*/ 4211413 w 6878472"/>
              <a:gd name="connsiteY63" fmla="*/ 2038409 h 2646878"/>
              <a:gd name="connsiteX64" fmla="*/ 4031027 w 6878472"/>
              <a:gd name="connsiteY64" fmla="*/ 2000378 h 2646878"/>
              <a:gd name="connsiteX65" fmla="*/ 3918478 w 6878472"/>
              <a:gd name="connsiteY65" fmla="*/ 1903761 h 2646878"/>
              <a:gd name="connsiteX66" fmla="*/ 3864516 w 6878472"/>
              <a:gd name="connsiteY66" fmla="*/ 1740334 h 2646878"/>
              <a:gd name="connsiteX67" fmla="*/ 3849612 w 6878472"/>
              <a:gd name="connsiteY67" fmla="*/ 1554294 h 2646878"/>
              <a:gd name="connsiteX68" fmla="*/ 3849612 w 6878472"/>
              <a:gd name="connsiteY68" fmla="*/ 946838 h 2646878"/>
              <a:gd name="connsiteX69" fmla="*/ 3875308 w 6878472"/>
              <a:gd name="connsiteY69" fmla="*/ 792661 h 2646878"/>
              <a:gd name="connsiteX70" fmla="*/ 3998650 w 6878472"/>
              <a:gd name="connsiteY70" fmla="*/ 738186 h 2646878"/>
              <a:gd name="connsiteX71" fmla="*/ 4052098 w 6878472"/>
              <a:gd name="connsiteY71" fmla="*/ 738186 h 2646878"/>
              <a:gd name="connsiteX72" fmla="*/ 4052098 w 6878472"/>
              <a:gd name="connsiteY72" fmla="*/ 700155 h 2646878"/>
              <a:gd name="connsiteX73" fmla="*/ 3449781 w 6878472"/>
              <a:gd name="connsiteY73" fmla="*/ 700155 h 2646878"/>
              <a:gd name="connsiteX74" fmla="*/ 362723 w 6878472"/>
              <a:gd name="connsiteY74" fmla="*/ 700155 h 2646878"/>
              <a:gd name="connsiteX75" fmla="*/ 362723 w 6878472"/>
              <a:gd name="connsiteY75" fmla="*/ 738186 h 2646878"/>
              <a:gd name="connsiteX76" fmla="*/ 453173 w 6878472"/>
              <a:gd name="connsiteY76" fmla="*/ 747436 h 2646878"/>
              <a:gd name="connsiteX77" fmla="*/ 545165 w 6878472"/>
              <a:gd name="connsiteY77" fmla="*/ 789578 h 2646878"/>
              <a:gd name="connsiteX78" fmla="*/ 637157 w 6878472"/>
              <a:gd name="connsiteY78" fmla="*/ 883112 h 2646878"/>
              <a:gd name="connsiteX79" fmla="*/ 637157 w 6878472"/>
              <a:gd name="connsiteY79" fmla="*/ 1852369 h 2646878"/>
              <a:gd name="connsiteX80" fmla="*/ 614545 w 6878472"/>
              <a:gd name="connsiteY80" fmla="*/ 2002434 h 2646878"/>
              <a:gd name="connsiteX81" fmla="*/ 488120 w 6878472"/>
              <a:gd name="connsiteY81" fmla="*/ 2055882 h 2646878"/>
              <a:gd name="connsiteX82" fmla="*/ 439811 w 6878472"/>
              <a:gd name="connsiteY82" fmla="*/ 2055882 h 2646878"/>
              <a:gd name="connsiteX83" fmla="*/ 439811 w 6878472"/>
              <a:gd name="connsiteY83" fmla="*/ 2093912 h 2646878"/>
              <a:gd name="connsiteX84" fmla="*/ 924954 w 6878472"/>
              <a:gd name="connsiteY84" fmla="*/ 2093912 h 2646878"/>
              <a:gd name="connsiteX85" fmla="*/ 924954 w 6878472"/>
              <a:gd name="connsiteY85" fmla="*/ 2055882 h 2646878"/>
              <a:gd name="connsiteX86" fmla="*/ 875617 w 6878472"/>
              <a:gd name="connsiteY86" fmla="*/ 2055882 h 2646878"/>
              <a:gd name="connsiteX87" fmla="*/ 755359 w 6878472"/>
              <a:gd name="connsiteY87" fmla="*/ 2012713 h 2646878"/>
              <a:gd name="connsiteX88" fmla="*/ 727608 w 6878472"/>
              <a:gd name="connsiteY88" fmla="*/ 1852369 h 2646878"/>
              <a:gd name="connsiteX89" fmla="*/ 727608 w 6878472"/>
              <a:gd name="connsiteY89" fmla="*/ 994119 h 2646878"/>
              <a:gd name="connsiteX90" fmla="*/ 1646500 w 6878472"/>
              <a:gd name="connsiteY90" fmla="*/ 2116525 h 2646878"/>
              <a:gd name="connsiteX91" fmla="*/ 1860924 w 6878472"/>
              <a:gd name="connsiteY91" fmla="*/ 2116525 h 2646878"/>
              <a:gd name="connsiteX92" fmla="*/ 1683503 w 6878472"/>
              <a:gd name="connsiteY92" fmla="*/ 941699 h 2646878"/>
              <a:gd name="connsiteX93" fmla="*/ 1706115 w 6878472"/>
              <a:gd name="connsiteY93" fmla="*/ 791633 h 2646878"/>
              <a:gd name="connsiteX94" fmla="*/ 1831512 w 6878472"/>
              <a:gd name="connsiteY94" fmla="*/ 738186 h 2646878"/>
              <a:gd name="connsiteX95" fmla="*/ 1880849 w 6878472"/>
              <a:gd name="connsiteY95" fmla="*/ 738186 h 2646878"/>
              <a:gd name="connsiteX96" fmla="*/ 1880849 w 6878472"/>
              <a:gd name="connsiteY96" fmla="*/ 700155 h 2646878"/>
              <a:gd name="connsiteX97" fmla="*/ 1395706 w 6878472"/>
              <a:gd name="connsiteY97" fmla="*/ 700155 h 2646878"/>
              <a:gd name="connsiteX98" fmla="*/ 1395706 w 6878472"/>
              <a:gd name="connsiteY98" fmla="*/ 738186 h 2646878"/>
              <a:gd name="connsiteX99" fmla="*/ 1444015 w 6878472"/>
              <a:gd name="connsiteY99" fmla="*/ 738186 h 2646878"/>
              <a:gd name="connsiteX100" fmla="*/ 1564273 w 6878472"/>
              <a:gd name="connsiteY100" fmla="*/ 781355 h 2646878"/>
              <a:gd name="connsiteX101" fmla="*/ 1593053 w 6878472"/>
              <a:gd name="connsiteY101" fmla="*/ 941699 h 2646878"/>
              <a:gd name="connsiteX102" fmla="*/ 1593053 w 6878472"/>
              <a:gd name="connsiteY102" fmla="*/ 1745473 h 2646878"/>
              <a:gd name="connsiteX103" fmla="*/ 740970 w 6878472"/>
              <a:gd name="connsiteY103" fmla="*/ 700155 h 2646878"/>
              <a:gd name="connsiteX104" fmla="*/ 362723 w 6878472"/>
              <a:gd name="connsiteY104" fmla="*/ 700155 h 2646878"/>
              <a:gd name="connsiteX105" fmla="*/ 2684330 w 6878472"/>
              <a:gd name="connsiteY105" fmla="*/ 668292 h 2646878"/>
              <a:gd name="connsiteX106" fmla="*/ 2214605 w 6878472"/>
              <a:gd name="connsiteY106" fmla="*/ 850221 h 2646878"/>
              <a:gd name="connsiteX107" fmla="*/ 1988480 w 6878472"/>
              <a:gd name="connsiteY107" fmla="*/ 1391895 h 2646878"/>
              <a:gd name="connsiteX108" fmla="*/ 2184284 w 6878472"/>
              <a:gd name="connsiteY108" fmla="*/ 1921234 h 2646878"/>
              <a:gd name="connsiteX109" fmla="*/ 2667884 w 6878472"/>
              <a:gd name="connsiteY109" fmla="*/ 2125775 h 2646878"/>
              <a:gd name="connsiteX110" fmla="*/ 3153027 w 6878472"/>
              <a:gd name="connsiteY110" fmla="*/ 1916095 h 2646878"/>
              <a:gd name="connsiteX111" fmla="*/ 3353457 w 6878472"/>
              <a:gd name="connsiteY111" fmla="*/ 1388811 h 2646878"/>
              <a:gd name="connsiteX112" fmla="*/ 3154569 w 6878472"/>
              <a:gd name="connsiteY112" fmla="*/ 874375 h 2646878"/>
              <a:gd name="connsiteX113" fmla="*/ 2684330 w 6878472"/>
              <a:gd name="connsiteY113" fmla="*/ 668292 h 2646878"/>
              <a:gd name="connsiteX114" fmla="*/ 441155 w 6878472"/>
              <a:gd name="connsiteY114" fmla="*/ 0 h 2646878"/>
              <a:gd name="connsiteX115" fmla="*/ 6437317 w 6878472"/>
              <a:gd name="connsiteY115" fmla="*/ 0 h 2646878"/>
              <a:gd name="connsiteX116" fmla="*/ 6878472 w 6878472"/>
              <a:gd name="connsiteY116" fmla="*/ 441155 h 2646878"/>
              <a:gd name="connsiteX117" fmla="*/ 6878472 w 6878472"/>
              <a:gd name="connsiteY117" fmla="*/ 2205723 h 2646878"/>
              <a:gd name="connsiteX118" fmla="*/ 6437317 w 6878472"/>
              <a:gd name="connsiteY118" fmla="*/ 2646878 h 2646878"/>
              <a:gd name="connsiteX119" fmla="*/ 441155 w 6878472"/>
              <a:gd name="connsiteY119" fmla="*/ 2646878 h 2646878"/>
              <a:gd name="connsiteX120" fmla="*/ 0 w 6878472"/>
              <a:gd name="connsiteY120" fmla="*/ 2205723 h 2646878"/>
              <a:gd name="connsiteX121" fmla="*/ 0 w 6878472"/>
              <a:gd name="connsiteY121" fmla="*/ 441155 h 2646878"/>
              <a:gd name="connsiteX122" fmla="*/ 441155 w 6878472"/>
              <a:gd name="connsiteY122" fmla="*/ 0 h 2646878"/>
              <a:gd name="connsiteX0" fmla="*/ 2664801 w 6878472"/>
              <a:gd name="connsiteY0" fmla="*/ 743325 h 2646878"/>
              <a:gd name="connsiteX1" fmla="*/ 2977266 w 6878472"/>
              <a:gd name="connsiteY1" fmla="*/ 883112 h 2646878"/>
              <a:gd name="connsiteX2" fmla="*/ 3118080 w 6878472"/>
              <a:gd name="connsiteY2" fmla="*/ 1416563 h 2646878"/>
              <a:gd name="connsiteX3" fmla="*/ 2990114 w 6878472"/>
              <a:gd name="connsiteY3" fmla="*/ 1899650 h 2646878"/>
              <a:gd name="connsiteX4" fmla="*/ 2665829 w 6878472"/>
              <a:gd name="connsiteY4" fmla="*/ 2052798 h 2646878"/>
              <a:gd name="connsiteX5" fmla="*/ 2369810 w 6878472"/>
              <a:gd name="connsiteY5" fmla="*/ 1913012 h 2646878"/>
              <a:gd name="connsiteX6" fmla="*/ 2223856 w 6878472"/>
              <a:gd name="connsiteY6" fmla="*/ 1387783 h 2646878"/>
              <a:gd name="connsiteX7" fmla="*/ 2364671 w 6878472"/>
              <a:gd name="connsiteY7" fmla="*/ 882084 h 2646878"/>
              <a:gd name="connsiteX8" fmla="*/ 2664801 w 6878472"/>
              <a:gd name="connsiteY8" fmla="*/ 743325 h 2646878"/>
              <a:gd name="connsiteX9" fmla="*/ 3449781 w 6878472"/>
              <a:gd name="connsiteY9" fmla="*/ 700155 h 2646878"/>
              <a:gd name="connsiteX10" fmla="*/ 3449781 w 6878472"/>
              <a:gd name="connsiteY10" fmla="*/ 738186 h 2646878"/>
              <a:gd name="connsiteX11" fmla="*/ 3502201 w 6878472"/>
              <a:gd name="connsiteY11" fmla="*/ 738186 h 2646878"/>
              <a:gd name="connsiteX12" fmla="*/ 3616806 w 6878472"/>
              <a:gd name="connsiteY12" fmla="*/ 778271 h 2646878"/>
              <a:gd name="connsiteX13" fmla="*/ 3652266 w 6878472"/>
              <a:gd name="connsiteY13" fmla="*/ 946838 h 2646878"/>
              <a:gd name="connsiteX14" fmla="*/ 3652266 w 6878472"/>
              <a:gd name="connsiteY14" fmla="*/ 1491595 h 2646878"/>
              <a:gd name="connsiteX15" fmla="*/ 3685157 w 6878472"/>
              <a:gd name="connsiteY15" fmla="*/ 1834895 h 2646878"/>
              <a:gd name="connsiteX16" fmla="*/ 3852696 w 6878472"/>
              <a:gd name="connsiteY16" fmla="*/ 2047659 h 2646878"/>
              <a:gd name="connsiteX17" fmla="*/ 4199079 w 6878472"/>
              <a:gd name="connsiteY17" fmla="*/ 2126803 h 2646878"/>
              <a:gd name="connsiteX18" fmla="*/ 4530559 w 6878472"/>
              <a:gd name="connsiteY18" fmla="*/ 2044062 h 2646878"/>
              <a:gd name="connsiteX19" fmla="*/ 4693986 w 6878472"/>
              <a:gd name="connsiteY19" fmla="*/ 1845688 h 2646878"/>
              <a:gd name="connsiteX20" fmla="*/ 4735614 w 6878472"/>
              <a:gd name="connsiteY20" fmla="*/ 1520375 h 2646878"/>
              <a:gd name="connsiteX21" fmla="*/ 4735614 w 6878472"/>
              <a:gd name="connsiteY21" fmla="*/ 955061 h 2646878"/>
              <a:gd name="connsiteX22" fmla="*/ 4757199 w 6878472"/>
              <a:gd name="connsiteY22" fmla="*/ 807051 h 2646878"/>
              <a:gd name="connsiteX23" fmla="*/ 4883623 w 6878472"/>
              <a:gd name="connsiteY23" fmla="*/ 738186 h 2646878"/>
              <a:gd name="connsiteX24" fmla="*/ 4934723 w 6878472"/>
              <a:gd name="connsiteY24" fmla="*/ 738186 h 2646878"/>
              <a:gd name="connsiteX25" fmla="*/ 5025174 w 6878472"/>
              <a:gd name="connsiteY25" fmla="*/ 747436 h 2646878"/>
              <a:gd name="connsiteX26" fmla="*/ 5117166 w 6878472"/>
              <a:gd name="connsiteY26" fmla="*/ 789578 h 2646878"/>
              <a:gd name="connsiteX27" fmla="*/ 5209158 w 6878472"/>
              <a:gd name="connsiteY27" fmla="*/ 883112 h 2646878"/>
              <a:gd name="connsiteX28" fmla="*/ 5209158 w 6878472"/>
              <a:gd name="connsiteY28" fmla="*/ 1852369 h 2646878"/>
              <a:gd name="connsiteX29" fmla="*/ 5186545 w 6878472"/>
              <a:gd name="connsiteY29" fmla="*/ 2002434 h 2646878"/>
              <a:gd name="connsiteX30" fmla="*/ 5060120 w 6878472"/>
              <a:gd name="connsiteY30" fmla="*/ 2055882 h 2646878"/>
              <a:gd name="connsiteX31" fmla="*/ 5011812 w 6878472"/>
              <a:gd name="connsiteY31" fmla="*/ 2055882 h 2646878"/>
              <a:gd name="connsiteX32" fmla="*/ 5011812 w 6878472"/>
              <a:gd name="connsiteY32" fmla="*/ 2093912 h 2646878"/>
              <a:gd name="connsiteX33" fmla="*/ 5496954 w 6878472"/>
              <a:gd name="connsiteY33" fmla="*/ 2093912 h 2646878"/>
              <a:gd name="connsiteX34" fmla="*/ 5496954 w 6878472"/>
              <a:gd name="connsiteY34" fmla="*/ 2055882 h 2646878"/>
              <a:gd name="connsiteX35" fmla="*/ 5447617 w 6878472"/>
              <a:gd name="connsiteY35" fmla="*/ 2055882 h 2646878"/>
              <a:gd name="connsiteX36" fmla="*/ 5327359 w 6878472"/>
              <a:gd name="connsiteY36" fmla="*/ 2012713 h 2646878"/>
              <a:gd name="connsiteX37" fmla="*/ 5299608 w 6878472"/>
              <a:gd name="connsiteY37" fmla="*/ 1852369 h 2646878"/>
              <a:gd name="connsiteX38" fmla="*/ 5299608 w 6878472"/>
              <a:gd name="connsiteY38" fmla="*/ 994119 h 2646878"/>
              <a:gd name="connsiteX39" fmla="*/ 6218500 w 6878472"/>
              <a:gd name="connsiteY39" fmla="*/ 2116525 h 2646878"/>
              <a:gd name="connsiteX40" fmla="*/ 6255503 w 6878472"/>
              <a:gd name="connsiteY40" fmla="*/ 2116525 h 2646878"/>
              <a:gd name="connsiteX41" fmla="*/ 6255503 w 6878472"/>
              <a:gd name="connsiteY41" fmla="*/ 941699 h 2646878"/>
              <a:gd name="connsiteX42" fmla="*/ 6278115 w 6878472"/>
              <a:gd name="connsiteY42" fmla="*/ 791633 h 2646878"/>
              <a:gd name="connsiteX43" fmla="*/ 6403512 w 6878472"/>
              <a:gd name="connsiteY43" fmla="*/ 738186 h 2646878"/>
              <a:gd name="connsiteX44" fmla="*/ 6452849 w 6878472"/>
              <a:gd name="connsiteY44" fmla="*/ 738186 h 2646878"/>
              <a:gd name="connsiteX45" fmla="*/ 6452849 w 6878472"/>
              <a:gd name="connsiteY45" fmla="*/ 700155 h 2646878"/>
              <a:gd name="connsiteX46" fmla="*/ 5967706 w 6878472"/>
              <a:gd name="connsiteY46" fmla="*/ 700155 h 2646878"/>
              <a:gd name="connsiteX47" fmla="*/ 5967706 w 6878472"/>
              <a:gd name="connsiteY47" fmla="*/ 738186 h 2646878"/>
              <a:gd name="connsiteX48" fmla="*/ 6016015 w 6878472"/>
              <a:gd name="connsiteY48" fmla="*/ 738186 h 2646878"/>
              <a:gd name="connsiteX49" fmla="*/ 6136273 w 6878472"/>
              <a:gd name="connsiteY49" fmla="*/ 781355 h 2646878"/>
              <a:gd name="connsiteX50" fmla="*/ 6165053 w 6878472"/>
              <a:gd name="connsiteY50" fmla="*/ 941699 h 2646878"/>
              <a:gd name="connsiteX51" fmla="*/ 6165053 w 6878472"/>
              <a:gd name="connsiteY51" fmla="*/ 1745473 h 2646878"/>
              <a:gd name="connsiteX52" fmla="*/ 5312970 w 6878472"/>
              <a:gd name="connsiteY52" fmla="*/ 700155 h 2646878"/>
              <a:gd name="connsiteX53" fmla="*/ 4936044 w 6878472"/>
              <a:gd name="connsiteY53" fmla="*/ 700155 h 2646878"/>
              <a:gd name="connsiteX54" fmla="*/ 4934723 w 6878472"/>
              <a:gd name="connsiteY54" fmla="*/ 700155 h 2646878"/>
              <a:gd name="connsiteX55" fmla="*/ 4442679 w 6878472"/>
              <a:gd name="connsiteY55" fmla="*/ 700155 h 2646878"/>
              <a:gd name="connsiteX56" fmla="*/ 4442679 w 6878472"/>
              <a:gd name="connsiteY56" fmla="*/ 738186 h 2646878"/>
              <a:gd name="connsiteX57" fmla="*/ 4495099 w 6878472"/>
              <a:gd name="connsiteY57" fmla="*/ 738186 h 2646878"/>
              <a:gd name="connsiteX58" fmla="*/ 4614328 w 6878472"/>
              <a:gd name="connsiteY58" fmla="*/ 783411 h 2646878"/>
              <a:gd name="connsiteX59" fmla="*/ 4643108 w 6878472"/>
              <a:gd name="connsiteY59" fmla="*/ 946838 h 2646878"/>
              <a:gd name="connsiteX60" fmla="*/ 4643108 w 6878472"/>
              <a:gd name="connsiteY60" fmla="*/ 1511125 h 2646878"/>
              <a:gd name="connsiteX61" fmla="*/ 4603536 w 6878472"/>
              <a:gd name="connsiteY61" fmla="*/ 1826159 h 2646878"/>
              <a:gd name="connsiteX62" fmla="*/ 4456041 w 6878472"/>
              <a:gd name="connsiteY62" fmla="*/ 1978794 h 2646878"/>
              <a:gd name="connsiteX63" fmla="*/ 4211413 w 6878472"/>
              <a:gd name="connsiteY63" fmla="*/ 2038409 h 2646878"/>
              <a:gd name="connsiteX64" fmla="*/ 4031027 w 6878472"/>
              <a:gd name="connsiteY64" fmla="*/ 2000378 h 2646878"/>
              <a:gd name="connsiteX65" fmla="*/ 3918478 w 6878472"/>
              <a:gd name="connsiteY65" fmla="*/ 1903761 h 2646878"/>
              <a:gd name="connsiteX66" fmla="*/ 3864516 w 6878472"/>
              <a:gd name="connsiteY66" fmla="*/ 1740334 h 2646878"/>
              <a:gd name="connsiteX67" fmla="*/ 3849612 w 6878472"/>
              <a:gd name="connsiteY67" fmla="*/ 1554294 h 2646878"/>
              <a:gd name="connsiteX68" fmla="*/ 3849612 w 6878472"/>
              <a:gd name="connsiteY68" fmla="*/ 946838 h 2646878"/>
              <a:gd name="connsiteX69" fmla="*/ 3875308 w 6878472"/>
              <a:gd name="connsiteY69" fmla="*/ 792661 h 2646878"/>
              <a:gd name="connsiteX70" fmla="*/ 3998650 w 6878472"/>
              <a:gd name="connsiteY70" fmla="*/ 738186 h 2646878"/>
              <a:gd name="connsiteX71" fmla="*/ 4052098 w 6878472"/>
              <a:gd name="connsiteY71" fmla="*/ 738186 h 2646878"/>
              <a:gd name="connsiteX72" fmla="*/ 4052098 w 6878472"/>
              <a:gd name="connsiteY72" fmla="*/ 700155 h 2646878"/>
              <a:gd name="connsiteX73" fmla="*/ 3449781 w 6878472"/>
              <a:gd name="connsiteY73" fmla="*/ 700155 h 2646878"/>
              <a:gd name="connsiteX74" fmla="*/ 362723 w 6878472"/>
              <a:gd name="connsiteY74" fmla="*/ 700155 h 2646878"/>
              <a:gd name="connsiteX75" fmla="*/ 362723 w 6878472"/>
              <a:gd name="connsiteY75" fmla="*/ 738186 h 2646878"/>
              <a:gd name="connsiteX76" fmla="*/ 453173 w 6878472"/>
              <a:gd name="connsiteY76" fmla="*/ 747436 h 2646878"/>
              <a:gd name="connsiteX77" fmla="*/ 545165 w 6878472"/>
              <a:gd name="connsiteY77" fmla="*/ 789578 h 2646878"/>
              <a:gd name="connsiteX78" fmla="*/ 637157 w 6878472"/>
              <a:gd name="connsiteY78" fmla="*/ 883112 h 2646878"/>
              <a:gd name="connsiteX79" fmla="*/ 637157 w 6878472"/>
              <a:gd name="connsiteY79" fmla="*/ 1852369 h 2646878"/>
              <a:gd name="connsiteX80" fmla="*/ 614545 w 6878472"/>
              <a:gd name="connsiteY80" fmla="*/ 2002434 h 2646878"/>
              <a:gd name="connsiteX81" fmla="*/ 488120 w 6878472"/>
              <a:gd name="connsiteY81" fmla="*/ 2055882 h 2646878"/>
              <a:gd name="connsiteX82" fmla="*/ 439811 w 6878472"/>
              <a:gd name="connsiteY82" fmla="*/ 2055882 h 2646878"/>
              <a:gd name="connsiteX83" fmla="*/ 439811 w 6878472"/>
              <a:gd name="connsiteY83" fmla="*/ 2093912 h 2646878"/>
              <a:gd name="connsiteX84" fmla="*/ 924954 w 6878472"/>
              <a:gd name="connsiteY84" fmla="*/ 2093912 h 2646878"/>
              <a:gd name="connsiteX85" fmla="*/ 924954 w 6878472"/>
              <a:gd name="connsiteY85" fmla="*/ 2055882 h 2646878"/>
              <a:gd name="connsiteX86" fmla="*/ 875617 w 6878472"/>
              <a:gd name="connsiteY86" fmla="*/ 2055882 h 2646878"/>
              <a:gd name="connsiteX87" fmla="*/ 755359 w 6878472"/>
              <a:gd name="connsiteY87" fmla="*/ 2012713 h 2646878"/>
              <a:gd name="connsiteX88" fmla="*/ 727608 w 6878472"/>
              <a:gd name="connsiteY88" fmla="*/ 1852369 h 2646878"/>
              <a:gd name="connsiteX89" fmla="*/ 727608 w 6878472"/>
              <a:gd name="connsiteY89" fmla="*/ 994119 h 2646878"/>
              <a:gd name="connsiteX90" fmla="*/ 1237067 w 6878472"/>
              <a:gd name="connsiteY90" fmla="*/ 2157468 h 2646878"/>
              <a:gd name="connsiteX91" fmla="*/ 1860924 w 6878472"/>
              <a:gd name="connsiteY91" fmla="*/ 2116525 h 2646878"/>
              <a:gd name="connsiteX92" fmla="*/ 1683503 w 6878472"/>
              <a:gd name="connsiteY92" fmla="*/ 941699 h 2646878"/>
              <a:gd name="connsiteX93" fmla="*/ 1706115 w 6878472"/>
              <a:gd name="connsiteY93" fmla="*/ 791633 h 2646878"/>
              <a:gd name="connsiteX94" fmla="*/ 1831512 w 6878472"/>
              <a:gd name="connsiteY94" fmla="*/ 738186 h 2646878"/>
              <a:gd name="connsiteX95" fmla="*/ 1880849 w 6878472"/>
              <a:gd name="connsiteY95" fmla="*/ 738186 h 2646878"/>
              <a:gd name="connsiteX96" fmla="*/ 1880849 w 6878472"/>
              <a:gd name="connsiteY96" fmla="*/ 700155 h 2646878"/>
              <a:gd name="connsiteX97" fmla="*/ 1395706 w 6878472"/>
              <a:gd name="connsiteY97" fmla="*/ 700155 h 2646878"/>
              <a:gd name="connsiteX98" fmla="*/ 1395706 w 6878472"/>
              <a:gd name="connsiteY98" fmla="*/ 738186 h 2646878"/>
              <a:gd name="connsiteX99" fmla="*/ 1444015 w 6878472"/>
              <a:gd name="connsiteY99" fmla="*/ 738186 h 2646878"/>
              <a:gd name="connsiteX100" fmla="*/ 1564273 w 6878472"/>
              <a:gd name="connsiteY100" fmla="*/ 781355 h 2646878"/>
              <a:gd name="connsiteX101" fmla="*/ 1593053 w 6878472"/>
              <a:gd name="connsiteY101" fmla="*/ 941699 h 2646878"/>
              <a:gd name="connsiteX102" fmla="*/ 1593053 w 6878472"/>
              <a:gd name="connsiteY102" fmla="*/ 1745473 h 2646878"/>
              <a:gd name="connsiteX103" fmla="*/ 740970 w 6878472"/>
              <a:gd name="connsiteY103" fmla="*/ 700155 h 2646878"/>
              <a:gd name="connsiteX104" fmla="*/ 362723 w 6878472"/>
              <a:gd name="connsiteY104" fmla="*/ 700155 h 2646878"/>
              <a:gd name="connsiteX105" fmla="*/ 2684330 w 6878472"/>
              <a:gd name="connsiteY105" fmla="*/ 668292 h 2646878"/>
              <a:gd name="connsiteX106" fmla="*/ 2214605 w 6878472"/>
              <a:gd name="connsiteY106" fmla="*/ 850221 h 2646878"/>
              <a:gd name="connsiteX107" fmla="*/ 1988480 w 6878472"/>
              <a:gd name="connsiteY107" fmla="*/ 1391895 h 2646878"/>
              <a:gd name="connsiteX108" fmla="*/ 2184284 w 6878472"/>
              <a:gd name="connsiteY108" fmla="*/ 1921234 h 2646878"/>
              <a:gd name="connsiteX109" fmla="*/ 2667884 w 6878472"/>
              <a:gd name="connsiteY109" fmla="*/ 2125775 h 2646878"/>
              <a:gd name="connsiteX110" fmla="*/ 3153027 w 6878472"/>
              <a:gd name="connsiteY110" fmla="*/ 1916095 h 2646878"/>
              <a:gd name="connsiteX111" fmla="*/ 3353457 w 6878472"/>
              <a:gd name="connsiteY111" fmla="*/ 1388811 h 2646878"/>
              <a:gd name="connsiteX112" fmla="*/ 3154569 w 6878472"/>
              <a:gd name="connsiteY112" fmla="*/ 874375 h 2646878"/>
              <a:gd name="connsiteX113" fmla="*/ 2684330 w 6878472"/>
              <a:gd name="connsiteY113" fmla="*/ 668292 h 2646878"/>
              <a:gd name="connsiteX114" fmla="*/ 441155 w 6878472"/>
              <a:gd name="connsiteY114" fmla="*/ 0 h 2646878"/>
              <a:gd name="connsiteX115" fmla="*/ 6437317 w 6878472"/>
              <a:gd name="connsiteY115" fmla="*/ 0 h 2646878"/>
              <a:gd name="connsiteX116" fmla="*/ 6878472 w 6878472"/>
              <a:gd name="connsiteY116" fmla="*/ 441155 h 2646878"/>
              <a:gd name="connsiteX117" fmla="*/ 6878472 w 6878472"/>
              <a:gd name="connsiteY117" fmla="*/ 2205723 h 2646878"/>
              <a:gd name="connsiteX118" fmla="*/ 6437317 w 6878472"/>
              <a:gd name="connsiteY118" fmla="*/ 2646878 h 2646878"/>
              <a:gd name="connsiteX119" fmla="*/ 441155 w 6878472"/>
              <a:gd name="connsiteY119" fmla="*/ 2646878 h 2646878"/>
              <a:gd name="connsiteX120" fmla="*/ 0 w 6878472"/>
              <a:gd name="connsiteY120" fmla="*/ 2205723 h 2646878"/>
              <a:gd name="connsiteX121" fmla="*/ 0 w 6878472"/>
              <a:gd name="connsiteY121" fmla="*/ 441155 h 2646878"/>
              <a:gd name="connsiteX122" fmla="*/ 441155 w 6878472"/>
              <a:gd name="connsiteY122" fmla="*/ 0 h 2646878"/>
              <a:gd name="connsiteX0" fmla="*/ 2664801 w 6878472"/>
              <a:gd name="connsiteY0" fmla="*/ 743325 h 2646878"/>
              <a:gd name="connsiteX1" fmla="*/ 2977266 w 6878472"/>
              <a:gd name="connsiteY1" fmla="*/ 883112 h 2646878"/>
              <a:gd name="connsiteX2" fmla="*/ 2913364 w 6878472"/>
              <a:gd name="connsiteY2" fmla="*/ 1416563 h 2646878"/>
              <a:gd name="connsiteX3" fmla="*/ 2990114 w 6878472"/>
              <a:gd name="connsiteY3" fmla="*/ 1899650 h 2646878"/>
              <a:gd name="connsiteX4" fmla="*/ 2665829 w 6878472"/>
              <a:gd name="connsiteY4" fmla="*/ 2052798 h 2646878"/>
              <a:gd name="connsiteX5" fmla="*/ 2369810 w 6878472"/>
              <a:gd name="connsiteY5" fmla="*/ 1913012 h 2646878"/>
              <a:gd name="connsiteX6" fmla="*/ 2223856 w 6878472"/>
              <a:gd name="connsiteY6" fmla="*/ 1387783 h 2646878"/>
              <a:gd name="connsiteX7" fmla="*/ 2364671 w 6878472"/>
              <a:gd name="connsiteY7" fmla="*/ 882084 h 2646878"/>
              <a:gd name="connsiteX8" fmla="*/ 2664801 w 6878472"/>
              <a:gd name="connsiteY8" fmla="*/ 743325 h 2646878"/>
              <a:gd name="connsiteX9" fmla="*/ 3449781 w 6878472"/>
              <a:gd name="connsiteY9" fmla="*/ 700155 h 2646878"/>
              <a:gd name="connsiteX10" fmla="*/ 3449781 w 6878472"/>
              <a:gd name="connsiteY10" fmla="*/ 738186 h 2646878"/>
              <a:gd name="connsiteX11" fmla="*/ 3502201 w 6878472"/>
              <a:gd name="connsiteY11" fmla="*/ 738186 h 2646878"/>
              <a:gd name="connsiteX12" fmla="*/ 3616806 w 6878472"/>
              <a:gd name="connsiteY12" fmla="*/ 778271 h 2646878"/>
              <a:gd name="connsiteX13" fmla="*/ 3652266 w 6878472"/>
              <a:gd name="connsiteY13" fmla="*/ 946838 h 2646878"/>
              <a:gd name="connsiteX14" fmla="*/ 3652266 w 6878472"/>
              <a:gd name="connsiteY14" fmla="*/ 1491595 h 2646878"/>
              <a:gd name="connsiteX15" fmla="*/ 3685157 w 6878472"/>
              <a:gd name="connsiteY15" fmla="*/ 1834895 h 2646878"/>
              <a:gd name="connsiteX16" fmla="*/ 3852696 w 6878472"/>
              <a:gd name="connsiteY16" fmla="*/ 2047659 h 2646878"/>
              <a:gd name="connsiteX17" fmla="*/ 4199079 w 6878472"/>
              <a:gd name="connsiteY17" fmla="*/ 2126803 h 2646878"/>
              <a:gd name="connsiteX18" fmla="*/ 4530559 w 6878472"/>
              <a:gd name="connsiteY18" fmla="*/ 2044062 h 2646878"/>
              <a:gd name="connsiteX19" fmla="*/ 4693986 w 6878472"/>
              <a:gd name="connsiteY19" fmla="*/ 1845688 h 2646878"/>
              <a:gd name="connsiteX20" fmla="*/ 4735614 w 6878472"/>
              <a:gd name="connsiteY20" fmla="*/ 1520375 h 2646878"/>
              <a:gd name="connsiteX21" fmla="*/ 4735614 w 6878472"/>
              <a:gd name="connsiteY21" fmla="*/ 955061 h 2646878"/>
              <a:gd name="connsiteX22" fmla="*/ 4757199 w 6878472"/>
              <a:gd name="connsiteY22" fmla="*/ 807051 h 2646878"/>
              <a:gd name="connsiteX23" fmla="*/ 4883623 w 6878472"/>
              <a:gd name="connsiteY23" fmla="*/ 738186 h 2646878"/>
              <a:gd name="connsiteX24" fmla="*/ 4934723 w 6878472"/>
              <a:gd name="connsiteY24" fmla="*/ 738186 h 2646878"/>
              <a:gd name="connsiteX25" fmla="*/ 5025174 w 6878472"/>
              <a:gd name="connsiteY25" fmla="*/ 747436 h 2646878"/>
              <a:gd name="connsiteX26" fmla="*/ 5117166 w 6878472"/>
              <a:gd name="connsiteY26" fmla="*/ 789578 h 2646878"/>
              <a:gd name="connsiteX27" fmla="*/ 5209158 w 6878472"/>
              <a:gd name="connsiteY27" fmla="*/ 883112 h 2646878"/>
              <a:gd name="connsiteX28" fmla="*/ 5209158 w 6878472"/>
              <a:gd name="connsiteY28" fmla="*/ 1852369 h 2646878"/>
              <a:gd name="connsiteX29" fmla="*/ 5186545 w 6878472"/>
              <a:gd name="connsiteY29" fmla="*/ 2002434 h 2646878"/>
              <a:gd name="connsiteX30" fmla="*/ 5060120 w 6878472"/>
              <a:gd name="connsiteY30" fmla="*/ 2055882 h 2646878"/>
              <a:gd name="connsiteX31" fmla="*/ 5011812 w 6878472"/>
              <a:gd name="connsiteY31" fmla="*/ 2055882 h 2646878"/>
              <a:gd name="connsiteX32" fmla="*/ 5011812 w 6878472"/>
              <a:gd name="connsiteY32" fmla="*/ 2093912 h 2646878"/>
              <a:gd name="connsiteX33" fmla="*/ 5496954 w 6878472"/>
              <a:gd name="connsiteY33" fmla="*/ 2093912 h 2646878"/>
              <a:gd name="connsiteX34" fmla="*/ 5496954 w 6878472"/>
              <a:gd name="connsiteY34" fmla="*/ 2055882 h 2646878"/>
              <a:gd name="connsiteX35" fmla="*/ 5447617 w 6878472"/>
              <a:gd name="connsiteY35" fmla="*/ 2055882 h 2646878"/>
              <a:gd name="connsiteX36" fmla="*/ 5327359 w 6878472"/>
              <a:gd name="connsiteY36" fmla="*/ 2012713 h 2646878"/>
              <a:gd name="connsiteX37" fmla="*/ 5299608 w 6878472"/>
              <a:gd name="connsiteY37" fmla="*/ 1852369 h 2646878"/>
              <a:gd name="connsiteX38" fmla="*/ 5299608 w 6878472"/>
              <a:gd name="connsiteY38" fmla="*/ 994119 h 2646878"/>
              <a:gd name="connsiteX39" fmla="*/ 6218500 w 6878472"/>
              <a:gd name="connsiteY39" fmla="*/ 2116525 h 2646878"/>
              <a:gd name="connsiteX40" fmla="*/ 6255503 w 6878472"/>
              <a:gd name="connsiteY40" fmla="*/ 2116525 h 2646878"/>
              <a:gd name="connsiteX41" fmla="*/ 6255503 w 6878472"/>
              <a:gd name="connsiteY41" fmla="*/ 941699 h 2646878"/>
              <a:gd name="connsiteX42" fmla="*/ 6278115 w 6878472"/>
              <a:gd name="connsiteY42" fmla="*/ 791633 h 2646878"/>
              <a:gd name="connsiteX43" fmla="*/ 6403512 w 6878472"/>
              <a:gd name="connsiteY43" fmla="*/ 738186 h 2646878"/>
              <a:gd name="connsiteX44" fmla="*/ 6452849 w 6878472"/>
              <a:gd name="connsiteY44" fmla="*/ 738186 h 2646878"/>
              <a:gd name="connsiteX45" fmla="*/ 6452849 w 6878472"/>
              <a:gd name="connsiteY45" fmla="*/ 700155 h 2646878"/>
              <a:gd name="connsiteX46" fmla="*/ 5967706 w 6878472"/>
              <a:gd name="connsiteY46" fmla="*/ 700155 h 2646878"/>
              <a:gd name="connsiteX47" fmla="*/ 5967706 w 6878472"/>
              <a:gd name="connsiteY47" fmla="*/ 738186 h 2646878"/>
              <a:gd name="connsiteX48" fmla="*/ 6016015 w 6878472"/>
              <a:gd name="connsiteY48" fmla="*/ 738186 h 2646878"/>
              <a:gd name="connsiteX49" fmla="*/ 6136273 w 6878472"/>
              <a:gd name="connsiteY49" fmla="*/ 781355 h 2646878"/>
              <a:gd name="connsiteX50" fmla="*/ 6165053 w 6878472"/>
              <a:gd name="connsiteY50" fmla="*/ 941699 h 2646878"/>
              <a:gd name="connsiteX51" fmla="*/ 6165053 w 6878472"/>
              <a:gd name="connsiteY51" fmla="*/ 1745473 h 2646878"/>
              <a:gd name="connsiteX52" fmla="*/ 5312970 w 6878472"/>
              <a:gd name="connsiteY52" fmla="*/ 700155 h 2646878"/>
              <a:gd name="connsiteX53" fmla="*/ 4936044 w 6878472"/>
              <a:gd name="connsiteY53" fmla="*/ 700155 h 2646878"/>
              <a:gd name="connsiteX54" fmla="*/ 4934723 w 6878472"/>
              <a:gd name="connsiteY54" fmla="*/ 700155 h 2646878"/>
              <a:gd name="connsiteX55" fmla="*/ 4442679 w 6878472"/>
              <a:gd name="connsiteY55" fmla="*/ 700155 h 2646878"/>
              <a:gd name="connsiteX56" fmla="*/ 4442679 w 6878472"/>
              <a:gd name="connsiteY56" fmla="*/ 738186 h 2646878"/>
              <a:gd name="connsiteX57" fmla="*/ 4495099 w 6878472"/>
              <a:gd name="connsiteY57" fmla="*/ 738186 h 2646878"/>
              <a:gd name="connsiteX58" fmla="*/ 4614328 w 6878472"/>
              <a:gd name="connsiteY58" fmla="*/ 783411 h 2646878"/>
              <a:gd name="connsiteX59" fmla="*/ 4643108 w 6878472"/>
              <a:gd name="connsiteY59" fmla="*/ 946838 h 2646878"/>
              <a:gd name="connsiteX60" fmla="*/ 4643108 w 6878472"/>
              <a:gd name="connsiteY60" fmla="*/ 1511125 h 2646878"/>
              <a:gd name="connsiteX61" fmla="*/ 4603536 w 6878472"/>
              <a:gd name="connsiteY61" fmla="*/ 1826159 h 2646878"/>
              <a:gd name="connsiteX62" fmla="*/ 4456041 w 6878472"/>
              <a:gd name="connsiteY62" fmla="*/ 1978794 h 2646878"/>
              <a:gd name="connsiteX63" fmla="*/ 4211413 w 6878472"/>
              <a:gd name="connsiteY63" fmla="*/ 2038409 h 2646878"/>
              <a:gd name="connsiteX64" fmla="*/ 4031027 w 6878472"/>
              <a:gd name="connsiteY64" fmla="*/ 2000378 h 2646878"/>
              <a:gd name="connsiteX65" fmla="*/ 3918478 w 6878472"/>
              <a:gd name="connsiteY65" fmla="*/ 1903761 h 2646878"/>
              <a:gd name="connsiteX66" fmla="*/ 3864516 w 6878472"/>
              <a:gd name="connsiteY66" fmla="*/ 1740334 h 2646878"/>
              <a:gd name="connsiteX67" fmla="*/ 3849612 w 6878472"/>
              <a:gd name="connsiteY67" fmla="*/ 1554294 h 2646878"/>
              <a:gd name="connsiteX68" fmla="*/ 3849612 w 6878472"/>
              <a:gd name="connsiteY68" fmla="*/ 946838 h 2646878"/>
              <a:gd name="connsiteX69" fmla="*/ 3875308 w 6878472"/>
              <a:gd name="connsiteY69" fmla="*/ 792661 h 2646878"/>
              <a:gd name="connsiteX70" fmla="*/ 3998650 w 6878472"/>
              <a:gd name="connsiteY70" fmla="*/ 738186 h 2646878"/>
              <a:gd name="connsiteX71" fmla="*/ 4052098 w 6878472"/>
              <a:gd name="connsiteY71" fmla="*/ 738186 h 2646878"/>
              <a:gd name="connsiteX72" fmla="*/ 4052098 w 6878472"/>
              <a:gd name="connsiteY72" fmla="*/ 700155 h 2646878"/>
              <a:gd name="connsiteX73" fmla="*/ 3449781 w 6878472"/>
              <a:gd name="connsiteY73" fmla="*/ 700155 h 2646878"/>
              <a:gd name="connsiteX74" fmla="*/ 362723 w 6878472"/>
              <a:gd name="connsiteY74" fmla="*/ 700155 h 2646878"/>
              <a:gd name="connsiteX75" fmla="*/ 362723 w 6878472"/>
              <a:gd name="connsiteY75" fmla="*/ 738186 h 2646878"/>
              <a:gd name="connsiteX76" fmla="*/ 453173 w 6878472"/>
              <a:gd name="connsiteY76" fmla="*/ 747436 h 2646878"/>
              <a:gd name="connsiteX77" fmla="*/ 545165 w 6878472"/>
              <a:gd name="connsiteY77" fmla="*/ 789578 h 2646878"/>
              <a:gd name="connsiteX78" fmla="*/ 637157 w 6878472"/>
              <a:gd name="connsiteY78" fmla="*/ 883112 h 2646878"/>
              <a:gd name="connsiteX79" fmla="*/ 637157 w 6878472"/>
              <a:gd name="connsiteY79" fmla="*/ 1852369 h 2646878"/>
              <a:gd name="connsiteX80" fmla="*/ 614545 w 6878472"/>
              <a:gd name="connsiteY80" fmla="*/ 2002434 h 2646878"/>
              <a:gd name="connsiteX81" fmla="*/ 488120 w 6878472"/>
              <a:gd name="connsiteY81" fmla="*/ 2055882 h 2646878"/>
              <a:gd name="connsiteX82" fmla="*/ 439811 w 6878472"/>
              <a:gd name="connsiteY82" fmla="*/ 2055882 h 2646878"/>
              <a:gd name="connsiteX83" fmla="*/ 439811 w 6878472"/>
              <a:gd name="connsiteY83" fmla="*/ 2093912 h 2646878"/>
              <a:gd name="connsiteX84" fmla="*/ 924954 w 6878472"/>
              <a:gd name="connsiteY84" fmla="*/ 2093912 h 2646878"/>
              <a:gd name="connsiteX85" fmla="*/ 924954 w 6878472"/>
              <a:gd name="connsiteY85" fmla="*/ 2055882 h 2646878"/>
              <a:gd name="connsiteX86" fmla="*/ 875617 w 6878472"/>
              <a:gd name="connsiteY86" fmla="*/ 2055882 h 2646878"/>
              <a:gd name="connsiteX87" fmla="*/ 755359 w 6878472"/>
              <a:gd name="connsiteY87" fmla="*/ 2012713 h 2646878"/>
              <a:gd name="connsiteX88" fmla="*/ 727608 w 6878472"/>
              <a:gd name="connsiteY88" fmla="*/ 1852369 h 2646878"/>
              <a:gd name="connsiteX89" fmla="*/ 727608 w 6878472"/>
              <a:gd name="connsiteY89" fmla="*/ 994119 h 2646878"/>
              <a:gd name="connsiteX90" fmla="*/ 1237067 w 6878472"/>
              <a:gd name="connsiteY90" fmla="*/ 2157468 h 2646878"/>
              <a:gd name="connsiteX91" fmla="*/ 1860924 w 6878472"/>
              <a:gd name="connsiteY91" fmla="*/ 2116525 h 2646878"/>
              <a:gd name="connsiteX92" fmla="*/ 1683503 w 6878472"/>
              <a:gd name="connsiteY92" fmla="*/ 941699 h 2646878"/>
              <a:gd name="connsiteX93" fmla="*/ 1706115 w 6878472"/>
              <a:gd name="connsiteY93" fmla="*/ 791633 h 2646878"/>
              <a:gd name="connsiteX94" fmla="*/ 1831512 w 6878472"/>
              <a:gd name="connsiteY94" fmla="*/ 738186 h 2646878"/>
              <a:gd name="connsiteX95" fmla="*/ 1880849 w 6878472"/>
              <a:gd name="connsiteY95" fmla="*/ 738186 h 2646878"/>
              <a:gd name="connsiteX96" fmla="*/ 1880849 w 6878472"/>
              <a:gd name="connsiteY96" fmla="*/ 700155 h 2646878"/>
              <a:gd name="connsiteX97" fmla="*/ 1395706 w 6878472"/>
              <a:gd name="connsiteY97" fmla="*/ 700155 h 2646878"/>
              <a:gd name="connsiteX98" fmla="*/ 1395706 w 6878472"/>
              <a:gd name="connsiteY98" fmla="*/ 738186 h 2646878"/>
              <a:gd name="connsiteX99" fmla="*/ 1444015 w 6878472"/>
              <a:gd name="connsiteY99" fmla="*/ 738186 h 2646878"/>
              <a:gd name="connsiteX100" fmla="*/ 1564273 w 6878472"/>
              <a:gd name="connsiteY100" fmla="*/ 781355 h 2646878"/>
              <a:gd name="connsiteX101" fmla="*/ 1593053 w 6878472"/>
              <a:gd name="connsiteY101" fmla="*/ 941699 h 2646878"/>
              <a:gd name="connsiteX102" fmla="*/ 1593053 w 6878472"/>
              <a:gd name="connsiteY102" fmla="*/ 1745473 h 2646878"/>
              <a:gd name="connsiteX103" fmla="*/ 740970 w 6878472"/>
              <a:gd name="connsiteY103" fmla="*/ 700155 h 2646878"/>
              <a:gd name="connsiteX104" fmla="*/ 362723 w 6878472"/>
              <a:gd name="connsiteY104" fmla="*/ 700155 h 2646878"/>
              <a:gd name="connsiteX105" fmla="*/ 2684330 w 6878472"/>
              <a:gd name="connsiteY105" fmla="*/ 668292 h 2646878"/>
              <a:gd name="connsiteX106" fmla="*/ 2214605 w 6878472"/>
              <a:gd name="connsiteY106" fmla="*/ 850221 h 2646878"/>
              <a:gd name="connsiteX107" fmla="*/ 1988480 w 6878472"/>
              <a:gd name="connsiteY107" fmla="*/ 1391895 h 2646878"/>
              <a:gd name="connsiteX108" fmla="*/ 2184284 w 6878472"/>
              <a:gd name="connsiteY108" fmla="*/ 1921234 h 2646878"/>
              <a:gd name="connsiteX109" fmla="*/ 2667884 w 6878472"/>
              <a:gd name="connsiteY109" fmla="*/ 2125775 h 2646878"/>
              <a:gd name="connsiteX110" fmla="*/ 3153027 w 6878472"/>
              <a:gd name="connsiteY110" fmla="*/ 1916095 h 2646878"/>
              <a:gd name="connsiteX111" fmla="*/ 3353457 w 6878472"/>
              <a:gd name="connsiteY111" fmla="*/ 1388811 h 2646878"/>
              <a:gd name="connsiteX112" fmla="*/ 3154569 w 6878472"/>
              <a:gd name="connsiteY112" fmla="*/ 874375 h 2646878"/>
              <a:gd name="connsiteX113" fmla="*/ 2684330 w 6878472"/>
              <a:gd name="connsiteY113" fmla="*/ 668292 h 2646878"/>
              <a:gd name="connsiteX114" fmla="*/ 441155 w 6878472"/>
              <a:gd name="connsiteY114" fmla="*/ 0 h 2646878"/>
              <a:gd name="connsiteX115" fmla="*/ 6437317 w 6878472"/>
              <a:gd name="connsiteY115" fmla="*/ 0 h 2646878"/>
              <a:gd name="connsiteX116" fmla="*/ 6878472 w 6878472"/>
              <a:gd name="connsiteY116" fmla="*/ 441155 h 2646878"/>
              <a:gd name="connsiteX117" fmla="*/ 6878472 w 6878472"/>
              <a:gd name="connsiteY117" fmla="*/ 2205723 h 2646878"/>
              <a:gd name="connsiteX118" fmla="*/ 6437317 w 6878472"/>
              <a:gd name="connsiteY118" fmla="*/ 2646878 h 2646878"/>
              <a:gd name="connsiteX119" fmla="*/ 441155 w 6878472"/>
              <a:gd name="connsiteY119" fmla="*/ 2646878 h 2646878"/>
              <a:gd name="connsiteX120" fmla="*/ 0 w 6878472"/>
              <a:gd name="connsiteY120" fmla="*/ 2205723 h 2646878"/>
              <a:gd name="connsiteX121" fmla="*/ 0 w 6878472"/>
              <a:gd name="connsiteY121" fmla="*/ 441155 h 2646878"/>
              <a:gd name="connsiteX122" fmla="*/ 441155 w 6878472"/>
              <a:gd name="connsiteY122" fmla="*/ 0 h 2646878"/>
              <a:gd name="connsiteX0" fmla="*/ 2664801 w 6878472"/>
              <a:gd name="connsiteY0" fmla="*/ 743325 h 2646878"/>
              <a:gd name="connsiteX1" fmla="*/ 2977266 w 6878472"/>
              <a:gd name="connsiteY1" fmla="*/ 883112 h 2646878"/>
              <a:gd name="connsiteX2" fmla="*/ 2913364 w 6878472"/>
              <a:gd name="connsiteY2" fmla="*/ 1416563 h 2646878"/>
              <a:gd name="connsiteX3" fmla="*/ 2990114 w 6878472"/>
              <a:gd name="connsiteY3" fmla="*/ 1899650 h 2646878"/>
              <a:gd name="connsiteX4" fmla="*/ 2665829 w 6878472"/>
              <a:gd name="connsiteY4" fmla="*/ 2052798 h 2646878"/>
              <a:gd name="connsiteX5" fmla="*/ 2369810 w 6878472"/>
              <a:gd name="connsiteY5" fmla="*/ 1913012 h 2646878"/>
              <a:gd name="connsiteX6" fmla="*/ 2428572 w 6878472"/>
              <a:gd name="connsiteY6" fmla="*/ 1387783 h 2646878"/>
              <a:gd name="connsiteX7" fmla="*/ 2364671 w 6878472"/>
              <a:gd name="connsiteY7" fmla="*/ 882084 h 2646878"/>
              <a:gd name="connsiteX8" fmla="*/ 2664801 w 6878472"/>
              <a:gd name="connsiteY8" fmla="*/ 743325 h 2646878"/>
              <a:gd name="connsiteX9" fmla="*/ 3449781 w 6878472"/>
              <a:gd name="connsiteY9" fmla="*/ 700155 h 2646878"/>
              <a:gd name="connsiteX10" fmla="*/ 3449781 w 6878472"/>
              <a:gd name="connsiteY10" fmla="*/ 738186 h 2646878"/>
              <a:gd name="connsiteX11" fmla="*/ 3502201 w 6878472"/>
              <a:gd name="connsiteY11" fmla="*/ 738186 h 2646878"/>
              <a:gd name="connsiteX12" fmla="*/ 3616806 w 6878472"/>
              <a:gd name="connsiteY12" fmla="*/ 778271 h 2646878"/>
              <a:gd name="connsiteX13" fmla="*/ 3652266 w 6878472"/>
              <a:gd name="connsiteY13" fmla="*/ 946838 h 2646878"/>
              <a:gd name="connsiteX14" fmla="*/ 3652266 w 6878472"/>
              <a:gd name="connsiteY14" fmla="*/ 1491595 h 2646878"/>
              <a:gd name="connsiteX15" fmla="*/ 3685157 w 6878472"/>
              <a:gd name="connsiteY15" fmla="*/ 1834895 h 2646878"/>
              <a:gd name="connsiteX16" fmla="*/ 3852696 w 6878472"/>
              <a:gd name="connsiteY16" fmla="*/ 2047659 h 2646878"/>
              <a:gd name="connsiteX17" fmla="*/ 4199079 w 6878472"/>
              <a:gd name="connsiteY17" fmla="*/ 2126803 h 2646878"/>
              <a:gd name="connsiteX18" fmla="*/ 4530559 w 6878472"/>
              <a:gd name="connsiteY18" fmla="*/ 2044062 h 2646878"/>
              <a:gd name="connsiteX19" fmla="*/ 4693986 w 6878472"/>
              <a:gd name="connsiteY19" fmla="*/ 1845688 h 2646878"/>
              <a:gd name="connsiteX20" fmla="*/ 4735614 w 6878472"/>
              <a:gd name="connsiteY20" fmla="*/ 1520375 h 2646878"/>
              <a:gd name="connsiteX21" fmla="*/ 4735614 w 6878472"/>
              <a:gd name="connsiteY21" fmla="*/ 955061 h 2646878"/>
              <a:gd name="connsiteX22" fmla="*/ 4757199 w 6878472"/>
              <a:gd name="connsiteY22" fmla="*/ 807051 h 2646878"/>
              <a:gd name="connsiteX23" fmla="*/ 4883623 w 6878472"/>
              <a:gd name="connsiteY23" fmla="*/ 738186 h 2646878"/>
              <a:gd name="connsiteX24" fmla="*/ 4934723 w 6878472"/>
              <a:gd name="connsiteY24" fmla="*/ 738186 h 2646878"/>
              <a:gd name="connsiteX25" fmla="*/ 5025174 w 6878472"/>
              <a:gd name="connsiteY25" fmla="*/ 747436 h 2646878"/>
              <a:gd name="connsiteX26" fmla="*/ 5117166 w 6878472"/>
              <a:gd name="connsiteY26" fmla="*/ 789578 h 2646878"/>
              <a:gd name="connsiteX27" fmla="*/ 5209158 w 6878472"/>
              <a:gd name="connsiteY27" fmla="*/ 883112 h 2646878"/>
              <a:gd name="connsiteX28" fmla="*/ 5209158 w 6878472"/>
              <a:gd name="connsiteY28" fmla="*/ 1852369 h 2646878"/>
              <a:gd name="connsiteX29" fmla="*/ 5186545 w 6878472"/>
              <a:gd name="connsiteY29" fmla="*/ 2002434 h 2646878"/>
              <a:gd name="connsiteX30" fmla="*/ 5060120 w 6878472"/>
              <a:gd name="connsiteY30" fmla="*/ 2055882 h 2646878"/>
              <a:gd name="connsiteX31" fmla="*/ 5011812 w 6878472"/>
              <a:gd name="connsiteY31" fmla="*/ 2055882 h 2646878"/>
              <a:gd name="connsiteX32" fmla="*/ 5011812 w 6878472"/>
              <a:gd name="connsiteY32" fmla="*/ 2093912 h 2646878"/>
              <a:gd name="connsiteX33" fmla="*/ 5496954 w 6878472"/>
              <a:gd name="connsiteY33" fmla="*/ 2093912 h 2646878"/>
              <a:gd name="connsiteX34" fmla="*/ 5496954 w 6878472"/>
              <a:gd name="connsiteY34" fmla="*/ 2055882 h 2646878"/>
              <a:gd name="connsiteX35" fmla="*/ 5447617 w 6878472"/>
              <a:gd name="connsiteY35" fmla="*/ 2055882 h 2646878"/>
              <a:gd name="connsiteX36" fmla="*/ 5327359 w 6878472"/>
              <a:gd name="connsiteY36" fmla="*/ 2012713 h 2646878"/>
              <a:gd name="connsiteX37" fmla="*/ 5299608 w 6878472"/>
              <a:gd name="connsiteY37" fmla="*/ 1852369 h 2646878"/>
              <a:gd name="connsiteX38" fmla="*/ 5299608 w 6878472"/>
              <a:gd name="connsiteY38" fmla="*/ 994119 h 2646878"/>
              <a:gd name="connsiteX39" fmla="*/ 6218500 w 6878472"/>
              <a:gd name="connsiteY39" fmla="*/ 2116525 h 2646878"/>
              <a:gd name="connsiteX40" fmla="*/ 6255503 w 6878472"/>
              <a:gd name="connsiteY40" fmla="*/ 2116525 h 2646878"/>
              <a:gd name="connsiteX41" fmla="*/ 6255503 w 6878472"/>
              <a:gd name="connsiteY41" fmla="*/ 941699 h 2646878"/>
              <a:gd name="connsiteX42" fmla="*/ 6278115 w 6878472"/>
              <a:gd name="connsiteY42" fmla="*/ 791633 h 2646878"/>
              <a:gd name="connsiteX43" fmla="*/ 6403512 w 6878472"/>
              <a:gd name="connsiteY43" fmla="*/ 738186 h 2646878"/>
              <a:gd name="connsiteX44" fmla="*/ 6452849 w 6878472"/>
              <a:gd name="connsiteY44" fmla="*/ 738186 h 2646878"/>
              <a:gd name="connsiteX45" fmla="*/ 6452849 w 6878472"/>
              <a:gd name="connsiteY45" fmla="*/ 700155 h 2646878"/>
              <a:gd name="connsiteX46" fmla="*/ 5967706 w 6878472"/>
              <a:gd name="connsiteY46" fmla="*/ 700155 h 2646878"/>
              <a:gd name="connsiteX47" fmla="*/ 5967706 w 6878472"/>
              <a:gd name="connsiteY47" fmla="*/ 738186 h 2646878"/>
              <a:gd name="connsiteX48" fmla="*/ 6016015 w 6878472"/>
              <a:gd name="connsiteY48" fmla="*/ 738186 h 2646878"/>
              <a:gd name="connsiteX49" fmla="*/ 6136273 w 6878472"/>
              <a:gd name="connsiteY49" fmla="*/ 781355 h 2646878"/>
              <a:gd name="connsiteX50" fmla="*/ 6165053 w 6878472"/>
              <a:gd name="connsiteY50" fmla="*/ 941699 h 2646878"/>
              <a:gd name="connsiteX51" fmla="*/ 6165053 w 6878472"/>
              <a:gd name="connsiteY51" fmla="*/ 1745473 h 2646878"/>
              <a:gd name="connsiteX52" fmla="*/ 5312970 w 6878472"/>
              <a:gd name="connsiteY52" fmla="*/ 700155 h 2646878"/>
              <a:gd name="connsiteX53" fmla="*/ 4936044 w 6878472"/>
              <a:gd name="connsiteY53" fmla="*/ 700155 h 2646878"/>
              <a:gd name="connsiteX54" fmla="*/ 4934723 w 6878472"/>
              <a:gd name="connsiteY54" fmla="*/ 700155 h 2646878"/>
              <a:gd name="connsiteX55" fmla="*/ 4442679 w 6878472"/>
              <a:gd name="connsiteY55" fmla="*/ 700155 h 2646878"/>
              <a:gd name="connsiteX56" fmla="*/ 4442679 w 6878472"/>
              <a:gd name="connsiteY56" fmla="*/ 738186 h 2646878"/>
              <a:gd name="connsiteX57" fmla="*/ 4495099 w 6878472"/>
              <a:gd name="connsiteY57" fmla="*/ 738186 h 2646878"/>
              <a:gd name="connsiteX58" fmla="*/ 4614328 w 6878472"/>
              <a:gd name="connsiteY58" fmla="*/ 783411 h 2646878"/>
              <a:gd name="connsiteX59" fmla="*/ 4643108 w 6878472"/>
              <a:gd name="connsiteY59" fmla="*/ 946838 h 2646878"/>
              <a:gd name="connsiteX60" fmla="*/ 4643108 w 6878472"/>
              <a:gd name="connsiteY60" fmla="*/ 1511125 h 2646878"/>
              <a:gd name="connsiteX61" fmla="*/ 4603536 w 6878472"/>
              <a:gd name="connsiteY61" fmla="*/ 1826159 h 2646878"/>
              <a:gd name="connsiteX62" fmla="*/ 4456041 w 6878472"/>
              <a:gd name="connsiteY62" fmla="*/ 1978794 h 2646878"/>
              <a:gd name="connsiteX63" fmla="*/ 4211413 w 6878472"/>
              <a:gd name="connsiteY63" fmla="*/ 2038409 h 2646878"/>
              <a:gd name="connsiteX64" fmla="*/ 4031027 w 6878472"/>
              <a:gd name="connsiteY64" fmla="*/ 2000378 h 2646878"/>
              <a:gd name="connsiteX65" fmla="*/ 3918478 w 6878472"/>
              <a:gd name="connsiteY65" fmla="*/ 1903761 h 2646878"/>
              <a:gd name="connsiteX66" fmla="*/ 3864516 w 6878472"/>
              <a:gd name="connsiteY66" fmla="*/ 1740334 h 2646878"/>
              <a:gd name="connsiteX67" fmla="*/ 3849612 w 6878472"/>
              <a:gd name="connsiteY67" fmla="*/ 1554294 h 2646878"/>
              <a:gd name="connsiteX68" fmla="*/ 3849612 w 6878472"/>
              <a:gd name="connsiteY68" fmla="*/ 946838 h 2646878"/>
              <a:gd name="connsiteX69" fmla="*/ 3875308 w 6878472"/>
              <a:gd name="connsiteY69" fmla="*/ 792661 h 2646878"/>
              <a:gd name="connsiteX70" fmla="*/ 3998650 w 6878472"/>
              <a:gd name="connsiteY70" fmla="*/ 738186 h 2646878"/>
              <a:gd name="connsiteX71" fmla="*/ 4052098 w 6878472"/>
              <a:gd name="connsiteY71" fmla="*/ 738186 h 2646878"/>
              <a:gd name="connsiteX72" fmla="*/ 4052098 w 6878472"/>
              <a:gd name="connsiteY72" fmla="*/ 700155 h 2646878"/>
              <a:gd name="connsiteX73" fmla="*/ 3449781 w 6878472"/>
              <a:gd name="connsiteY73" fmla="*/ 700155 h 2646878"/>
              <a:gd name="connsiteX74" fmla="*/ 362723 w 6878472"/>
              <a:gd name="connsiteY74" fmla="*/ 700155 h 2646878"/>
              <a:gd name="connsiteX75" fmla="*/ 362723 w 6878472"/>
              <a:gd name="connsiteY75" fmla="*/ 738186 h 2646878"/>
              <a:gd name="connsiteX76" fmla="*/ 453173 w 6878472"/>
              <a:gd name="connsiteY76" fmla="*/ 747436 h 2646878"/>
              <a:gd name="connsiteX77" fmla="*/ 545165 w 6878472"/>
              <a:gd name="connsiteY77" fmla="*/ 789578 h 2646878"/>
              <a:gd name="connsiteX78" fmla="*/ 637157 w 6878472"/>
              <a:gd name="connsiteY78" fmla="*/ 883112 h 2646878"/>
              <a:gd name="connsiteX79" fmla="*/ 637157 w 6878472"/>
              <a:gd name="connsiteY79" fmla="*/ 1852369 h 2646878"/>
              <a:gd name="connsiteX80" fmla="*/ 614545 w 6878472"/>
              <a:gd name="connsiteY80" fmla="*/ 2002434 h 2646878"/>
              <a:gd name="connsiteX81" fmla="*/ 488120 w 6878472"/>
              <a:gd name="connsiteY81" fmla="*/ 2055882 h 2646878"/>
              <a:gd name="connsiteX82" fmla="*/ 439811 w 6878472"/>
              <a:gd name="connsiteY82" fmla="*/ 2055882 h 2646878"/>
              <a:gd name="connsiteX83" fmla="*/ 439811 w 6878472"/>
              <a:gd name="connsiteY83" fmla="*/ 2093912 h 2646878"/>
              <a:gd name="connsiteX84" fmla="*/ 924954 w 6878472"/>
              <a:gd name="connsiteY84" fmla="*/ 2093912 h 2646878"/>
              <a:gd name="connsiteX85" fmla="*/ 924954 w 6878472"/>
              <a:gd name="connsiteY85" fmla="*/ 2055882 h 2646878"/>
              <a:gd name="connsiteX86" fmla="*/ 875617 w 6878472"/>
              <a:gd name="connsiteY86" fmla="*/ 2055882 h 2646878"/>
              <a:gd name="connsiteX87" fmla="*/ 755359 w 6878472"/>
              <a:gd name="connsiteY87" fmla="*/ 2012713 h 2646878"/>
              <a:gd name="connsiteX88" fmla="*/ 727608 w 6878472"/>
              <a:gd name="connsiteY88" fmla="*/ 1852369 h 2646878"/>
              <a:gd name="connsiteX89" fmla="*/ 727608 w 6878472"/>
              <a:gd name="connsiteY89" fmla="*/ 994119 h 2646878"/>
              <a:gd name="connsiteX90" fmla="*/ 1237067 w 6878472"/>
              <a:gd name="connsiteY90" fmla="*/ 2157468 h 2646878"/>
              <a:gd name="connsiteX91" fmla="*/ 1860924 w 6878472"/>
              <a:gd name="connsiteY91" fmla="*/ 2116525 h 2646878"/>
              <a:gd name="connsiteX92" fmla="*/ 1683503 w 6878472"/>
              <a:gd name="connsiteY92" fmla="*/ 941699 h 2646878"/>
              <a:gd name="connsiteX93" fmla="*/ 1706115 w 6878472"/>
              <a:gd name="connsiteY93" fmla="*/ 791633 h 2646878"/>
              <a:gd name="connsiteX94" fmla="*/ 1831512 w 6878472"/>
              <a:gd name="connsiteY94" fmla="*/ 738186 h 2646878"/>
              <a:gd name="connsiteX95" fmla="*/ 1880849 w 6878472"/>
              <a:gd name="connsiteY95" fmla="*/ 738186 h 2646878"/>
              <a:gd name="connsiteX96" fmla="*/ 1880849 w 6878472"/>
              <a:gd name="connsiteY96" fmla="*/ 700155 h 2646878"/>
              <a:gd name="connsiteX97" fmla="*/ 1395706 w 6878472"/>
              <a:gd name="connsiteY97" fmla="*/ 700155 h 2646878"/>
              <a:gd name="connsiteX98" fmla="*/ 1395706 w 6878472"/>
              <a:gd name="connsiteY98" fmla="*/ 738186 h 2646878"/>
              <a:gd name="connsiteX99" fmla="*/ 1444015 w 6878472"/>
              <a:gd name="connsiteY99" fmla="*/ 738186 h 2646878"/>
              <a:gd name="connsiteX100" fmla="*/ 1564273 w 6878472"/>
              <a:gd name="connsiteY100" fmla="*/ 781355 h 2646878"/>
              <a:gd name="connsiteX101" fmla="*/ 1593053 w 6878472"/>
              <a:gd name="connsiteY101" fmla="*/ 941699 h 2646878"/>
              <a:gd name="connsiteX102" fmla="*/ 1593053 w 6878472"/>
              <a:gd name="connsiteY102" fmla="*/ 1745473 h 2646878"/>
              <a:gd name="connsiteX103" fmla="*/ 740970 w 6878472"/>
              <a:gd name="connsiteY103" fmla="*/ 700155 h 2646878"/>
              <a:gd name="connsiteX104" fmla="*/ 362723 w 6878472"/>
              <a:gd name="connsiteY104" fmla="*/ 700155 h 2646878"/>
              <a:gd name="connsiteX105" fmla="*/ 2684330 w 6878472"/>
              <a:gd name="connsiteY105" fmla="*/ 668292 h 2646878"/>
              <a:gd name="connsiteX106" fmla="*/ 2214605 w 6878472"/>
              <a:gd name="connsiteY106" fmla="*/ 850221 h 2646878"/>
              <a:gd name="connsiteX107" fmla="*/ 1988480 w 6878472"/>
              <a:gd name="connsiteY107" fmla="*/ 1391895 h 2646878"/>
              <a:gd name="connsiteX108" fmla="*/ 2184284 w 6878472"/>
              <a:gd name="connsiteY108" fmla="*/ 1921234 h 2646878"/>
              <a:gd name="connsiteX109" fmla="*/ 2667884 w 6878472"/>
              <a:gd name="connsiteY109" fmla="*/ 2125775 h 2646878"/>
              <a:gd name="connsiteX110" fmla="*/ 3153027 w 6878472"/>
              <a:gd name="connsiteY110" fmla="*/ 1916095 h 2646878"/>
              <a:gd name="connsiteX111" fmla="*/ 3353457 w 6878472"/>
              <a:gd name="connsiteY111" fmla="*/ 1388811 h 2646878"/>
              <a:gd name="connsiteX112" fmla="*/ 3154569 w 6878472"/>
              <a:gd name="connsiteY112" fmla="*/ 874375 h 2646878"/>
              <a:gd name="connsiteX113" fmla="*/ 2684330 w 6878472"/>
              <a:gd name="connsiteY113" fmla="*/ 668292 h 2646878"/>
              <a:gd name="connsiteX114" fmla="*/ 441155 w 6878472"/>
              <a:gd name="connsiteY114" fmla="*/ 0 h 2646878"/>
              <a:gd name="connsiteX115" fmla="*/ 6437317 w 6878472"/>
              <a:gd name="connsiteY115" fmla="*/ 0 h 2646878"/>
              <a:gd name="connsiteX116" fmla="*/ 6878472 w 6878472"/>
              <a:gd name="connsiteY116" fmla="*/ 441155 h 2646878"/>
              <a:gd name="connsiteX117" fmla="*/ 6878472 w 6878472"/>
              <a:gd name="connsiteY117" fmla="*/ 2205723 h 2646878"/>
              <a:gd name="connsiteX118" fmla="*/ 6437317 w 6878472"/>
              <a:gd name="connsiteY118" fmla="*/ 2646878 h 2646878"/>
              <a:gd name="connsiteX119" fmla="*/ 441155 w 6878472"/>
              <a:gd name="connsiteY119" fmla="*/ 2646878 h 2646878"/>
              <a:gd name="connsiteX120" fmla="*/ 0 w 6878472"/>
              <a:gd name="connsiteY120" fmla="*/ 2205723 h 2646878"/>
              <a:gd name="connsiteX121" fmla="*/ 0 w 6878472"/>
              <a:gd name="connsiteY121" fmla="*/ 441155 h 2646878"/>
              <a:gd name="connsiteX122" fmla="*/ 441155 w 6878472"/>
              <a:gd name="connsiteY122" fmla="*/ 0 h 2646878"/>
              <a:gd name="connsiteX0" fmla="*/ 2664801 w 6878472"/>
              <a:gd name="connsiteY0" fmla="*/ 743325 h 2646878"/>
              <a:gd name="connsiteX1" fmla="*/ 2977266 w 6878472"/>
              <a:gd name="connsiteY1" fmla="*/ 883112 h 2646878"/>
              <a:gd name="connsiteX2" fmla="*/ 2913364 w 6878472"/>
              <a:gd name="connsiteY2" fmla="*/ 1416563 h 2646878"/>
              <a:gd name="connsiteX3" fmla="*/ 2990114 w 6878472"/>
              <a:gd name="connsiteY3" fmla="*/ 1899650 h 2646878"/>
              <a:gd name="connsiteX4" fmla="*/ 2665829 w 6878472"/>
              <a:gd name="connsiteY4" fmla="*/ 2052798 h 2646878"/>
              <a:gd name="connsiteX5" fmla="*/ 2369810 w 6878472"/>
              <a:gd name="connsiteY5" fmla="*/ 1913012 h 2646878"/>
              <a:gd name="connsiteX6" fmla="*/ 2428572 w 6878472"/>
              <a:gd name="connsiteY6" fmla="*/ 1387783 h 2646878"/>
              <a:gd name="connsiteX7" fmla="*/ 2364671 w 6878472"/>
              <a:gd name="connsiteY7" fmla="*/ 882084 h 2646878"/>
              <a:gd name="connsiteX8" fmla="*/ 2664801 w 6878472"/>
              <a:gd name="connsiteY8" fmla="*/ 743325 h 2646878"/>
              <a:gd name="connsiteX9" fmla="*/ 3449781 w 6878472"/>
              <a:gd name="connsiteY9" fmla="*/ 700155 h 2646878"/>
              <a:gd name="connsiteX10" fmla="*/ 3449781 w 6878472"/>
              <a:gd name="connsiteY10" fmla="*/ 738186 h 2646878"/>
              <a:gd name="connsiteX11" fmla="*/ 3502201 w 6878472"/>
              <a:gd name="connsiteY11" fmla="*/ 738186 h 2646878"/>
              <a:gd name="connsiteX12" fmla="*/ 3616806 w 6878472"/>
              <a:gd name="connsiteY12" fmla="*/ 778271 h 2646878"/>
              <a:gd name="connsiteX13" fmla="*/ 3652266 w 6878472"/>
              <a:gd name="connsiteY13" fmla="*/ 946838 h 2646878"/>
              <a:gd name="connsiteX14" fmla="*/ 3652266 w 6878472"/>
              <a:gd name="connsiteY14" fmla="*/ 1491595 h 2646878"/>
              <a:gd name="connsiteX15" fmla="*/ 3685157 w 6878472"/>
              <a:gd name="connsiteY15" fmla="*/ 1834895 h 2646878"/>
              <a:gd name="connsiteX16" fmla="*/ 3852696 w 6878472"/>
              <a:gd name="connsiteY16" fmla="*/ 2047659 h 2646878"/>
              <a:gd name="connsiteX17" fmla="*/ 4199079 w 6878472"/>
              <a:gd name="connsiteY17" fmla="*/ 2126803 h 2646878"/>
              <a:gd name="connsiteX18" fmla="*/ 4530559 w 6878472"/>
              <a:gd name="connsiteY18" fmla="*/ 2044062 h 2646878"/>
              <a:gd name="connsiteX19" fmla="*/ 4693986 w 6878472"/>
              <a:gd name="connsiteY19" fmla="*/ 1845688 h 2646878"/>
              <a:gd name="connsiteX20" fmla="*/ 4735614 w 6878472"/>
              <a:gd name="connsiteY20" fmla="*/ 1520375 h 2646878"/>
              <a:gd name="connsiteX21" fmla="*/ 4735614 w 6878472"/>
              <a:gd name="connsiteY21" fmla="*/ 955061 h 2646878"/>
              <a:gd name="connsiteX22" fmla="*/ 4757199 w 6878472"/>
              <a:gd name="connsiteY22" fmla="*/ 807051 h 2646878"/>
              <a:gd name="connsiteX23" fmla="*/ 4883623 w 6878472"/>
              <a:gd name="connsiteY23" fmla="*/ 738186 h 2646878"/>
              <a:gd name="connsiteX24" fmla="*/ 4934723 w 6878472"/>
              <a:gd name="connsiteY24" fmla="*/ 738186 h 2646878"/>
              <a:gd name="connsiteX25" fmla="*/ 5025174 w 6878472"/>
              <a:gd name="connsiteY25" fmla="*/ 747436 h 2646878"/>
              <a:gd name="connsiteX26" fmla="*/ 5117166 w 6878472"/>
              <a:gd name="connsiteY26" fmla="*/ 789578 h 2646878"/>
              <a:gd name="connsiteX27" fmla="*/ 5209158 w 6878472"/>
              <a:gd name="connsiteY27" fmla="*/ 883112 h 2646878"/>
              <a:gd name="connsiteX28" fmla="*/ 5209158 w 6878472"/>
              <a:gd name="connsiteY28" fmla="*/ 1852369 h 2646878"/>
              <a:gd name="connsiteX29" fmla="*/ 5186545 w 6878472"/>
              <a:gd name="connsiteY29" fmla="*/ 2002434 h 2646878"/>
              <a:gd name="connsiteX30" fmla="*/ 5060120 w 6878472"/>
              <a:gd name="connsiteY30" fmla="*/ 2055882 h 2646878"/>
              <a:gd name="connsiteX31" fmla="*/ 5011812 w 6878472"/>
              <a:gd name="connsiteY31" fmla="*/ 2055882 h 2646878"/>
              <a:gd name="connsiteX32" fmla="*/ 5011812 w 6878472"/>
              <a:gd name="connsiteY32" fmla="*/ 2093912 h 2646878"/>
              <a:gd name="connsiteX33" fmla="*/ 5496954 w 6878472"/>
              <a:gd name="connsiteY33" fmla="*/ 2093912 h 2646878"/>
              <a:gd name="connsiteX34" fmla="*/ 5496954 w 6878472"/>
              <a:gd name="connsiteY34" fmla="*/ 2055882 h 2646878"/>
              <a:gd name="connsiteX35" fmla="*/ 5447617 w 6878472"/>
              <a:gd name="connsiteY35" fmla="*/ 2055882 h 2646878"/>
              <a:gd name="connsiteX36" fmla="*/ 5327359 w 6878472"/>
              <a:gd name="connsiteY36" fmla="*/ 2012713 h 2646878"/>
              <a:gd name="connsiteX37" fmla="*/ 5299608 w 6878472"/>
              <a:gd name="connsiteY37" fmla="*/ 1852369 h 2646878"/>
              <a:gd name="connsiteX38" fmla="*/ 5299608 w 6878472"/>
              <a:gd name="connsiteY38" fmla="*/ 994119 h 2646878"/>
              <a:gd name="connsiteX39" fmla="*/ 6218500 w 6878472"/>
              <a:gd name="connsiteY39" fmla="*/ 2116525 h 2646878"/>
              <a:gd name="connsiteX40" fmla="*/ 6255503 w 6878472"/>
              <a:gd name="connsiteY40" fmla="*/ 2116525 h 2646878"/>
              <a:gd name="connsiteX41" fmla="*/ 6255503 w 6878472"/>
              <a:gd name="connsiteY41" fmla="*/ 941699 h 2646878"/>
              <a:gd name="connsiteX42" fmla="*/ 6278115 w 6878472"/>
              <a:gd name="connsiteY42" fmla="*/ 791633 h 2646878"/>
              <a:gd name="connsiteX43" fmla="*/ 6403512 w 6878472"/>
              <a:gd name="connsiteY43" fmla="*/ 738186 h 2646878"/>
              <a:gd name="connsiteX44" fmla="*/ 6452849 w 6878472"/>
              <a:gd name="connsiteY44" fmla="*/ 738186 h 2646878"/>
              <a:gd name="connsiteX45" fmla="*/ 6452849 w 6878472"/>
              <a:gd name="connsiteY45" fmla="*/ 700155 h 2646878"/>
              <a:gd name="connsiteX46" fmla="*/ 5967706 w 6878472"/>
              <a:gd name="connsiteY46" fmla="*/ 700155 h 2646878"/>
              <a:gd name="connsiteX47" fmla="*/ 5967706 w 6878472"/>
              <a:gd name="connsiteY47" fmla="*/ 738186 h 2646878"/>
              <a:gd name="connsiteX48" fmla="*/ 6016015 w 6878472"/>
              <a:gd name="connsiteY48" fmla="*/ 738186 h 2646878"/>
              <a:gd name="connsiteX49" fmla="*/ 6136273 w 6878472"/>
              <a:gd name="connsiteY49" fmla="*/ 781355 h 2646878"/>
              <a:gd name="connsiteX50" fmla="*/ 6165053 w 6878472"/>
              <a:gd name="connsiteY50" fmla="*/ 941699 h 2646878"/>
              <a:gd name="connsiteX51" fmla="*/ 6165053 w 6878472"/>
              <a:gd name="connsiteY51" fmla="*/ 1745473 h 2646878"/>
              <a:gd name="connsiteX52" fmla="*/ 5312970 w 6878472"/>
              <a:gd name="connsiteY52" fmla="*/ 700155 h 2646878"/>
              <a:gd name="connsiteX53" fmla="*/ 4936044 w 6878472"/>
              <a:gd name="connsiteY53" fmla="*/ 700155 h 2646878"/>
              <a:gd name="connsiteX54" fmla="*/ 4934723 w 6878472"/>
              <a:gd name="connsiteY54" fmla="*/ 700155 h 2646878"/>
              <a:gd name="connsiteX55" fmla="*/ 4442679 w 6878472"/>
              <a:gd name="connsiteY55" fmla="*/ 700155 h 2646878"/>
              <a:gd name="connsiteX56" fmla="*/ 4442679 w 6878472"/>
              <a:gd name="connsiteY56" fmla="*/ 738186 h 2646878"/>
              <a:gd name="connsiteX57" fmla="*/ 4495099 w 6878472"/>
              <a:gd name="connsiteY57" fmla="*/ 738186 h 2646878"/>
              <a:gd name="connsiteX58" fmla="*/ 4614328 w 6878472"/>
              <a:gd name="connsiteY58" fmla="*/ 783411 h 2646878"/>
              <a:gd name="connsiteX59" fmla="*/ 4643108 w 6878472"/>
              <a:gd name="connsiteY59" fmla="*/ 946838 h 2646878"/>
              <a:gd name="connsiteX60" fmla="*/ 4547574 w 6878472"/>
              <a:gd name="connsiteY60" fmla="*/ 1470182 h 2646878"/>
              <a:gd name="connsiteX61" fmla="*/ 4603536 w 6878472"/>
              <a:gd name="connsiteY61" fmla="*/ 1826159 h 2646878"/>
              <a:gd name="connsiteX62" fmla="*/ 4456041 w 6878472"/>
              <a:gd name="connsiteY62" fmla="*/ 1978794 h 2646878"/>
              <a:gd name="connsiteX63" fmla="*/ 4211413 w 6878472"/>
              <a:gd name="connsiteY63" fmla="*/ 2038409 h 2646878"/>
              <a:gd name="connsiteX64" fmla="*/ 4031027 w 6878472"/>
              <a:gd name="connsiteY64" fmla="*/ 2000378 h 2646878"/>
              <a:gd name="connsiteX65" fmla="*/ 3918478 w 6878472"/>
              <a:gd name="connsiteY65" fmla="*/ 1903761 h 2646878"/>
              <a:gd name="connsiteX66" fmla="*/ 3864516 w 6878472"/>
              <a:gd name="connsiteY66" fmla="*/ 1740334 h 2646878"/>
              <a:gd name="connsiteX67" fmla="*/ 3849612 w 6878472"/>
              <a:gd name="connsiteY67" fmla="*/ 1554294 h 2646878"/>
              <a:gd name="connsiteX68" fmla="*/ 3849612 w 6878472"/>
              <a:gd name="connsiteY68" fmla="*/ 946838 h 2646878"/>
              <a:gd name="connsiteX69" fmla="*/ 3875308 w 6878472"/>
              <a:gd name="connsiteY69" fmla="*/ 792661 h 2646878"/>
              <a:gd name="connsiteX70" fmla="*/ 3998650 w 6878472"/>
              <a:gd name="connsiteY70" fmla="*/ 738186 h 2646878"/>
              <a:gd name="connsiteX71" fmla="*/ 4052098 w 6878472"/>
              <a:gd name="connsiteY71" fmla="*/ 738186 h 2646878"/>
              <a:gd name="connsiteX72" fmla="*/ 4052098 w 6878472"/>
              <a:gd name="connsiteY72" fmla="*/ 700155 h 2646878"/>
              <a:gd name="connsiteX73" fmla="*/ 3449781 w 6878472"/>
              <a:gd name="connsiteY73" fmla="*/ 700155 h 2646878"/>
              <a:gd name="connsiteX74" fmla="*/ 362723 w 6878472"/>
              <a:gd name="connsiteY74" fmla="*/ 700155 h 2646878"/>
              <a:gd name="connsiteX75" fmla="*/ 362723 w 6878472"/>
              <a:gd name="connsiteY75" fmla="*/ 738186 h 2646878"/>
              <a:gd name="connsiteX76" fmla="*/ 453173 w 6878472"/>
              <a:gd name="connsiteY76" fmla="*/ 747436 h 2646878"/>
              <a:gd name="connsiteX77" fmla="*/ 545165 w 6878472"/>
              <a:gd name="connsiteY77" fmla="*/ 789578 h 2646878"/>
              <a:gd name="connsiteX78" fmla="*/ 637157 w 6878472"/>
              <a:gd name="connsiteY78" fmla="*/ 883112 h 2646878"/>
              <a:gd name="connsiteX79" fmla="*/ 637157 w 6878472"/>
              <a:gd name="connsiteY79" fmla="*/ 1852369 h 2646878"/>
              <a:gd name="connsiteX80" fmla="*/ 614545 w 6878472"/>
              <a:gd name="connsiteY80" fmla="*/ 2002434 h 2646878"/>
              <a:gd name="connsiteX81" fmla="*/ 488120 w 6878472"/>
              <a:gd name="connsiteY81" fmla="*/ 2055882 h 2646878"/>
              <a:gd name="connsiteX82" fmla="*/ 439811 w 6878472"/>
              <a:gd name="connsiteY82" fmla="*/ 2055882 h 2646878"/>
              <a:gd name="connsiteX83" fmla="*/ 439811 w 6878472"/>
              <a:gd name="connsiteY83" fmla="*/ 2093912 h 2646878"/>
              <a:gd name="connsiteX84" fmla="*/ 924954 w 6878472"/>
              <a:gd name="connsiteY84" fmla="*/ 2093912 h 2646878"/>
              <a:gd name="connsiteX85" fmla="*/ 924954 w 6878472"/>
              <a:gd name="connsiteY85" fmla="*/ 2055882 h 2646878"/>
              <a:gd name="connsiteX86" fmla="*/ 875617 w 6878472"/>
              <a:gd name="connsiteY86" fmla="*/ 2055882 h 2646878"/>
              <a:gd name="connsiteX87" fmla="*/ 755359 w 6878472"/>
              <a:gd name="connsiteY87" fmla="*/ 2012713 h 2646878"/>
              <a:gd name="connsiteX88" fmla="*/ 727608 w 6878472"/>
              <a:gd name="connsiteY88" fmla="*/ 1852369 h 2646878"/>
              <a:gd name="connsiteX89" fmla="*/ 727608 w 6878472"/>
              <a:gd name="connsiteY89" fmla="*/ 994119 h 2646878"/>
              <a:gd name="connsiteX90" fmla="*/ 1237067 w 6878472"/>
              <a:gd name="connsiteY90" fmla="*/ 2157468 h 2646878"/>
              <a:gd name="connsiteX91" fmla="*/ 1860924 w 6878472"/>
              <a:gd name="connsiteY91" fmla="*/ 2116525 h 2646878"/>
              <a:gd name="connsiteX92" fmla="*/ 1683503 w 6878472"/>
              <a:gd name="connsiteY92" fmla="*/ 941699 h 2646878"/>
              <a:gd name="connsiteX93" fmla="*/ 1706115 w 6878472"/>
              <a:gd name="connsiteY93" fmla="*/ 791633 h 2646878"/>
              <a:gd name="connsiteX94" fmla="*/ 1831512 w 6878472"/>
              <a:gd name="connsiteY94" fmla="*/ 738186 h 2646878"/>
              <a:gd name="connsiteX95" fmla="*/ 1880849 w 6878472"/>
              <a:gd name="connsiteY95" fmla="*/ 738186 h 2646878"/>
              <a:gd name="connsiteX96" fmla="*/ 1880849 w 6878472"/>
              <a:gd name="connsiteY96" fmla="*/ 700155 h 2646878"/>
              <a:gd name="connsiteX97" fmla="*/ 1395706 w 6878472"/>
              <a:gd name="connsiteY97" fmla="*/ 700155 h 2646878"/>
              <a:gd name="connsiteX98" fmla="*/ 1395706 w 6878472"/>
              <a:gd name="connsiteY98" fmla="*/ 738186 h 2646878"/>
              <a:gd name="connsiteX99" fmla="*/ 1444015 w 6878472"/>
              <a:gd name="connsiteY99" fmla="*/ 738186 h 2646878"/>
              <a:gd name="connsiteX100" fmla="*/ 1564273 w 6878472"/>
              <a:gd name="connsiteY100" fmla="*/ 781355 h 2646878"/>
              <a:gd name="connsiteX101" fmla="*/ 1593053 w 6878472"/>
              <a:gd name="connsiteY101" fmla="*/ 941699 h 2646878"/>
              <a:gd name="connsiteX102" fmla="*/ 1593053 w 6878472"/>
              <a:gd name="connsiteY102" fmla="*/ 1745473 h 2646878"/>
              <a:gd name="connsiteX103" fmla="*/ 740970 w 6878472"/>
              <a:gd name="connsiteY103" fmla="*/ 700155 h 2646878"/>
              <a:gd name="connsiteX104" fmla="*/ 362723 w 6878472"/>
              <a:gd name="connsiteY104" fmla="*/ 700155 h 2646878"/>
              <a:gd name="connsiteX105" fmla="*/ 2684330 w 6878472"/>
              <a:gd name="connsiteY105" fmla="*/ 668292 h 2646878"/>
              <a:gd name="connsiteX106" fmla="*/ 2214605 w 6878472"/>
              <a:gd name="connsiteY106" fmla="*/ 850221 h 2646878"/>
              <a:gd name="connsiteX107" fmla="*/ 1988480 w 6878472"/>
              <a:gd name="connsiteY107" fmla="*/ 1391895 h 2646878"/>
              <a:gd name="connsiteX108" fmla="*/ 2184284 w 6878472"/>
              <a:gd name="connsiteY108" fmla="*/ 1921234 h 2646878"/>
              <a:gd name="connsiteX109" fmla="*/ 2667884 w 6878472"/>
              <a:gd name="connsiteY109" fmla="*/ 2125775 h 2646878"/>
              <a:gd name="connsiteX110" fmla="*/ 3153027 w 6878472"/>
              <a:gd name="connsiteY110" fmla="*/ 1916095 h 2646878"/>
              <a:gd name="connsiteX111" fmla="*/ 3353457 w 6878472"/>
              <a:gd name="connsiteY111" fmla="*/ 1388811 h 2646878"/>
              <a:gd name="connsiteX112" fmla="*/ 3154569 w 6878472"/>
              <a:gd name="connsiteY112" fmla="*/ 874375 h 2646878"/>
              <a:gd name="connsiteX113" fmla="*/ 2684330 w 6878472"/>
              <a:gd name="connsiteY113" fmla="*/ 668292 h 2646878"/>
              <a:gd name="connsiteX114" fmla="*/ 441155 w 6878472"/>
              <a:gd name="connsiteY114" fmla="*/ 0 h 2646878"/>
              <a:gd name="connsiteX115" fmla="*/ 6437317 w 6878472"/>
              <a:gd name="connsiteY115" fmla="*/ 0 h 2646878"/>
              <a:gd name="connsiteX116" fmla="*/ 6878472 w 6878472"/>
              <a:gd name="connsiteY116" fmla="*/ 441155 h 2646878"/>
              <a:gd name="connsiteX117" fmla="*/ 6878472 w 6878472"/>
              <a:gd name="connsiteY117" fmla="*/ 2205723 h 2646878"/>
              <a:gd name="connsiteX118" fmla="*/ 6437317 w 6878472"/>
              <a:gd name="connsiteY118" fmla="*/ 2646878 h 2646878"/>
              <a:gd name="connsiteX119" fmla="*/ 441155 w 6878472"/>
              <a:gd name="connsiteY119" fmla="*/ 2646878 h 2646878"/>
              <a:gd name="connsiteX120" fmla="*/ 0 w 6878472"/>
              <a:gd name="connsiteY120" fmla="*/ 2205723 h 2646878"/>
              <a:gd name="connsiteX121" fmla="*/ 0 w 6878472"/>
              <a:gd name="connsiteY121" fmla="*/ 441155 h 2646878"/>
              <a:gd name="connsiteX122" fmla="*/ 441155 w 6878472"/>
              <a:gd name="connsiteY122" fmla="*/ 0 h 2646878"/>
              <a:gd name="connsiteX0" fmla="*/ 2664801 w 6878472"/>
              <a:gd name="connsiteY0" fmla="*/ 743325 h 2646878"/>
              <a:gd name="connsiteX1" fmla="*/ 2977266 w 6878472"/>
              <a:gd name="connsiteY1" fmla="*/ 883112 h 2646878"/>
              <a:gd name="connsiteX2" fmla="*/ 2913364 w 6878472"/>
              <a:gd name="connsiteY2" fmla="*/ 1416563 h 2646878"/>
              <a:gd name="connsiteX3" fmla="*/ 2990114 w 6878472"/>
              <a:gd name="connsiteY3" fmla="*/ 1899650 h 2646878"/>
              <a:gd name="connsiteX4" fmla="*/ 2665829 w 6878472"/>
              <a:gd name="connsiteY4" fmla="*/ 2052798 h 2646878"/>
              <a:gd name="connsiteX5" fmla="*/ 2369810 w 6878472"/>
              <a:gd name="connsiteY5" fmla="*/ 1913012 h 2646878"/>
              <a:gd name="connsiteX6" fmla="*/ 2428572 w 6878472"/>
              <a:gd name="connsiteY6" fmla="*/ 1387783 h 2646878"/>
              <a:gd name="connsiteX7" fmla="*/ 2364671 w 6878472"/>
              <a:gd name="connsiteY7" fmla="*/ 882084 h 2646878"/>
              <a:gd name="connsiteX8" fmla="*/ 2664801 w 6878472"/>
              <a:gd name="connsiteY8" fmla="*/ 743325 h 2646878"/>
              <a:gd name="connsiteX9" fmla="*/ 3449781 w 6878472"/>
              <a:gd name="connsiteY9" fmla="*/ 700155 h 2646878"/>
              <a:gd name="connsiteX10" fmla="*/ 3449781 w 6878472"/>
              <a:gd name="connsiteY10" fmla="*/ 738186 h 2646878"/>
              <a:gd name="connsiteX11" fmla="*/ 3502201 w 6878472"/>
              <a:gd name="connsiteY11" fmla="*/ 738186 h 2646878"/>
              <a:gd name="connsiteX12" fmla="*/ 3616806 w 6878472"/>
              <a:gd name="connsiteY12" fmla="*/ 778271 h 2646878"/>
              <a:gd name="connsiteX13" fmla="*/ 3652266 w 6878472"/>
              <a:gd name="connsiteY13" fmla="*/ 946838 h 2646878"/>
              <a:gd name="connsiteX14" fmla="*/ 3652266 w 6878472"/>
              <a:gd name="connsiteY14" fmla="*/ 1491595 h 2646878"/>
              <a:gd name="connsiteX15" fmla="*/ 3685157 w 6878472"/>
              <a:gd name="connsiteY15" fmla="*/ 1834895 h 2646878"/>
              <a:gd name="connsiteX16" fmla="*/ 3852696 w 6878472"/>
              <a:gd name="connsiteY16" fmla="*/ 2047659 h 2646878"/>
              <a:gd name="connsiteX17" fmla="*/ 4199079 w 6878472"/>
              <a:gd name="connsiteY17" fmla="*/ 2126803 h 2646878"/>
              <a:gd name="connsiteX18" fmla="*/ 4530559 w 6878472"/>
              <a:gd name="connsiteY18" fmla="*/ 2044062 h 2646878"/>
              <a:gd name="connsiteX19" fmla="*/ 4693986 w 6878472"/>
              <a:gd name="connsiteY19" fmla="*/ 1845688 h 2646878"/>
              <a:gd name="connsiteX20" fmla="*/ 4872092 w 6878472"/>
              <a:gd name="connsiteY20" fmla="*/ 1397545 h 2646878"/>
              <a:gd name="connsiteX21" fmla="*/ 4735614 w 6878472"/>
              <a:gd name="connsiteY21" fmla="*/ 955061 h 2646878"/>
              <a:gd name="connsiteX22" fmla="*/ 4757199 w 6878472"/>
              <a:gd name="connsiteY22" fmla="*/ 807051 h 2646878"/>
              <a:gd name="connsiteX23" fmla="*/ 4883623 w 6878472"/>
              <a:gd name="connsiteY23" fmla="*/ 738186 h 2646878"/>
              <a:gd name="connsiteX24" fmla="*/ 4934723 w 6878472"/>
              <a:gd name="connsiteY24" fmla="*/ 738186 h 2646878"/>
              <a:gd name="connsiteX25" fmla="*/ 5025174 w 6878472"/>
              <a:gd name="connsiteY25" fmla="*/ 747436 h 2646878"/>
              <a:gd name="connsiteX26" fmla="*/ 5117166 w 6878472"/>
              <a:gd name="connsiteY26" fmla="*/ 789578 h 2646878"/>
              <a:gd name="connsiteX27" fmla="*/ 5209158 w 6878472"/>
              <a:gd name="connsiteY27" fmla="*/ 883112 h 2646878"/>
              <a:gd name="connsiteX28" fmla="*/ 5209158 w 6878472"/>
              <a:gd name="connsiteY28" fmla="*/ 1852369 h 2646878"/>
              <a:gd name="connsiteX29" fmla="*/ 5186545 w 6878472"/>
              <a:gd name="connsiteY29" fmla="*/ 2002434 h 2646878"/>
              <a:gd name="connsiteX30" fmla="*/ 5060120 w 6878472"/>
              <a:gd name="connsiteY30" fmla="*/ 2055882 h 2646878"/>
              <a:gd name="connsiteX31" fmla="*/ 5011812 w 6878472"/>
              <a:gd name="connsiteY31" fmla="*/ 2055882 h 2646878"/>
              <a:gd name="connsiteX32" fmla="*/ 5011812 w 6878472"/>
              <a:gd name="connsiteY32" fmla="*/ 2093912 h 2646878"/>
              <a:gd name="connsiteX33" fmla="*/ 5496954 w 6878472"/>
              <a:gd name="connsiteY33" fmla="*/ 2093912 h 2646878"/>
              <a:gd name="connsiteX34" fmla="*/ 5496954 w 6878472"/>
              <a:gd name="connsiteY34" fmla="*/ 2055882 h 2646878"/>
              <a:gd name="connsiteX35" fmla="*/ 5447617 w 6878472"/>
              <a:gd name="connsiteY35" fmla="*/ 2055882 h 2646878"/>
              <a:gd name="connsiteX36" fmla="*/ 5327359 w 6878472"/>
              <a:gd name="connsiteY36" fmla="*/ 2012713 h 2646878"/>
              <a:gd name="connsiteX37" fmla="*/ 5299608 w 6878472"/>
              <a:gd name="connsiteY37" fmla="*/ 1852369 h 2646878"/>
              <a:gd name="connsiteX38" fmla="*/ 5299608 w 6878472"/>
              <a:gd name="connsiteY38" fmla="*/ 994119 h 2646878"/>
              <a:gd name="connsiteX39" fmla="*/ 6218500 w 6878472"/>
              <a:gd name="connsiteY39" fmla="*/ 2116525 h 2646878"/>
              <a:gd name="connsiteX40" fmla="*/ 6255503 w 6878472"/>
              <a:gd name="connsiteY40" fmla="*/ 2116525 h 2646878"/>
              <a:gd name="connsiteX41" fmla="*/ 6255503 w 6878472"/>
              <a:gd name="connsiteY41" fmla="*/ 941699 h 2646878"/>
              <a:gd name="connsiteX42" fmla="*/ 6278115 w 6878472"/>
              <a:gd name="connsiteY42" fmla="*/ 791633 h 2646878"/>
              <a:gd name="connsiteX43" fmla="*/ 6403512 w 6878472"/>
              <a:gd name="connsiteY43" fmla="*/ 738186 h 2646878"/>
              <a:gd name="connsiteX44" fmla="*/ 6452849 w 6878472"/>
              <a:gd name="connsiteY44" fmla="*/ 738186 h 2646878"/>
              <a:gd name="connsiteX45" fmla="*/ 6452849 w 6878472"/>
              <a:gd name="connsiteY45" fmla="*/ 700155 h 2646878"/>
              <a:gd name="connsiteX46" fmla="*/ 5967706 w 6878472"/>
              <a:gd name="connsiteY46" fmla="*/ 700155 h 2646878"/>
              <a:gd name="connsiteX47" fmla="*/ 5967706 w 6878472"/>
              <a:gd name="connsiteY47" fmla="*/ 738186 h 2646878"/>
              <a:gd name="connsiteX48" fmla="*/ 6016015 w 6878472"/>
              <a:gd name="connsiteY48" fmla="*/ 738186 h 2646878"/>
              <a:gd name="connsiteX49" fmla="*/ 6136273 w 6878472"/>
              <a:gd name="connsiteY49" fmla="*/ 781355 h 2646878"/>
              <a:gd name="connsiteX50" fmla="*/ 6165053 w 6878472"/>
              <a:gd name="connsiteY50" fmla="*/ 941699 h 2646878"/>
              <a:gd name="connsiteX51" fmla="*/ 6165053 w 6878472"/>
              <a:gd name="connsiteY51" fmla="*/ 1745473 h 2646878"/>
              <a:gd name="connsiteX52" fmla="*/ 5312970 w 6878472"/>
              <a:gd name="connsiteY52" fmla="*/ 700155 h 2646878"/>
              <a:gd name="connsiteX53" fmla="*/ 4936044 w 6878472"/>
              <a:gd name="connsiteY53" fmla="*/ 700155 h 2646878"/>
              <a:gd name="connsiteX54" fmla="*/ 4934723 w 6878472"/>
              <a:gd name="connsiteY54" fmla="*/ 700155 h 2646878"/>
              <a:gd name="connsiteX55" fmla="*/ 4442679 w 6878472"/>
              <a:gd name="connsiteY55" fmla="*/ 700155 h 2646878"/>
              <a:gd name="connsiteX56" fmla="*/ 4442679 w 6878472"/>
              <a:gd name="connsiteY56" fmla="*/ 738186 h 2646878"/>
              <a:gd name="connsiteX57" fmla="*/ 4495099 w 6878472"/>
              <a:gd name="connsiteY57" fmla="*/ 738186 h 2646878"/>
              <a:gd name="connsiteX58" fmla="*/ 4614328 w 6878472"/>
              <a:gd name="connsiteY58" fmla="*/ 783411 h 2646878"/>
              <a:gd name="connsiteX59" fmla="*/ 4643108 w 6878472"/>
              <a:gd name="connsiteY59" fmla="*/ 946838 h 2646878"/>
              <a:gd name="connsiteX60" fmla="*/ 4547574 w 6878472"/>
              <a:gd name="connsiteY60" fmla="*/ 1470182 h 2646878"/>
              <a:gd name="connsiteX61" fmla="*/ 4603536 w 6878472"/>
              <a:gd name="connsiteY61" fmla="*/ 1826159 h 2646878"/>
              <a:gd name="connsiteX62" fmla="*/ 4456041 w 6878472"/>
              <a:gd name="connsiteY62" fmla="*/ 1978794 h 2646878"/>
              <a:gd name="connsiteX63" fmla="*/ 4211413 w 6878472"/>
              <a:gd name="connsiteY63" fmla="*/ 2038409 h 2646878"/>
              <a:gd name="connsiteX64" fmla="*/ 4031027 w 6878472"/>
              <a:gd name="connsiteY64" fmla="*/ 2000378 h 2646878"/>
              <a:gd name="connsiteX65" fmla="*/ 3918478 w 6878472"/>
              <a:gd name="connsiteY65" fmla="*/ 1903761 h 2646878"/>
              <a:gd name="connsiteX66" fmla="*/ 3864516 w 6878472"/>
              <a:gd name="connsiteY66" fmla="*/ 1740334 h 2646878"/>
              <a:gd name="connsiteX67" fmla="*/ 3849612 w 6878472"/>
              <a:gd name="connsiteY67" fmla="*/ 1554294 h 2646878"/>
              <a:gd name="connsiteX68" fmla="*/ 3849612 w 6878472"/>
              <a:gd name="connsiteY68" fmla="*/ 946838 h 2646878"/>
              <a:gd name="connsiteX69" fmla="*/ 3875308 w 6878472"/>
              <a:gd name="connsiteY69" fmla="*/ 792661 h 2646878"/>
              <a:gd name="connsiteX70" fmla="*/ 3998650 w 6878472"/>
              <a:gd name="connsiteY70" fmla="*/ 738186 h 2646878"/>
              <a:gd name="connsiteX71" fmla="*/ 4052098 w 6878472"/>
              <a:gd name="connsiteY71" fmla="*/ 738186 h 2646878"/>
              <a:gd name="connsiteX72" fmla="*/ 4052098 w 6878472"/>
              <a:gd name="connsiteY72" fmla="*/ 700155 h 2646878"/>
              <a:gd name="connsiteX73" fmla="*/ 3449781 w 6878472"/>
              <a:gd name="connsiteY73" fmla="*/ 700155 h 2646878"/>
              <a:gd name="connsiteX74" fmla="*/ 362723 w 6878472"/>
              <a:gd name="connsiteY74" fmla="*/ 700155 h 2646878"/>
              <a:gd name="connsiteX75" fmla="*/ 362723 w 6878472"/>
              <a:gd name="connsiteY75" fmla="*/ 738186 h 2646878"/>
              <a:gd name="connsiteX76" fmla="*/ 453173 w 6878472"/>
              <a:gd name="connsiteY76" fmla="*/ 747436 h 2646878"/>
              <a:gd name="connsiteX77" fmla="*/ 545165 w 6878472"/>
              <a:gd name="connsiteY77" fmla="*/ 789578 h 2646878"/>
              <a:gd name="connsiteX78" fmla="*/ 637157 w 6878472"/>
              <a:gd name="connsiteY78" fmla="*/ 883112 h 2646878"/>
              <a:gd name="connsiteX79" fmla="*/ 637157 w 6878472"/>
              <a:gd name="connsiteY79" fmla="*/ 1852369 h 2646878"/>
              <a:gd name="connsiteX80" fmla="*/ 614545 w 6878472"/>
              <a:gd name="connsiteY80" fmla="*/ 2002434 h 2646878"/>
              <a:gd name="connsiteX81" fmla="*/ 488120 w 6878472"/>
              <a:gd name="connsiteY81" fmla="*/ 2055882 h 2646878"/>
              <a:gd name="connsiteX82" fmla="*/ 439811 w 6878472"/>
              <a:gd name="connsiteY82" fmla="*/ 2055882 h 2646878"/>
              <a:gd name="connsiteX83" fmla="*/ 439811 w 6878472"/>
              <a:gd name="connsiteY83" fmla="*/ 2093912 h 2646878"/>
              <a:gd name="connsiteX84" fmla="*/ 924954 w 6878472"/>
              <a:gd name="connsiteY84" fmla="*/ 2093912 h 2646878"/>
              <a:gd name="connsiteX85" fmla="*/ 924954 w 6878472"/>
              <a:gd name="connsiteY85" fmla="*/ 2055882 h 2646878"/>
              <a:gd name="connsiteX86" fmla="*/ 875617 w 6878472"/>
              <a:gd name="connsiteY86" fmla="*/ 2055882 h 2646878"/>
              <a:gd name="connsiteX87" fmla="*/ 755359 w 6878472"/>
              <a:gd name="connsiteY87" fmla="*/ 2012713 h 2646878"/>
              <a:gd name="connsiteX88" fmla="*/ 727608 w 6878472"/>
              <a:gd name="connsiteY88" fmla="*/ 1852369 h 2646878"/>
              <a:gd name="connsiteX89" fmla="*/ 727608 w 6878472"/>
              <a:gd name="connsiteY89" fmla="*/ 994119 h 2646878"/>
              <a:gd name="connsiteX90" fmla="*/ 1237067 w 6878472"/>
              <a:gd name="connsiteY90" fmla="*/ 2157468 h 2646878"/>
              <a:gd name="connsiteX91" fmla="*/ 1860924 w 6878472"/>
              <a:gd name="connsiteY91" fmla="*/ 2116525 h 2646878"/>
              <a:gd name="connsiteX92" fmla="*/ 1683503 w 6878472"/>
              <a:gd name="connsiteY92" fmla="*/ 941699 h 2646878"/>
              <a:gd name="connsiteX93" fmla="*/ 1706115 w 6878472"/>
              <a:gd name="connsiteY93" fmla="*/ 791633 h 2646878"/>
              <a:gd name="connsiteX94" fmla="*/ 1831512 w 6878472"/>
              <a:gd name="connsiteY94" fmla="*/ 738186 h 2646878"/>
              <a:gd name="connsiteX95" fmla="*/ 1880849 w 6878472"/>
              <a:gd name="connsiteY95" fmla="*/ 738186 h 2646878"/>
              <a:gd name="connsiteX96" fmla="*/ 1880849 w 6878472"/>
              <a:gd name="connsiteY96" fmla="*/ 700155 h 2646878"/>
              <a:gd name="connsiteX97" fmla="*/ 1395706 w 6878472"/>
              <a:gd name="connsiteY97" fmla="*/ 700155 h 2646878"/>
              <a:gd name="connsiteX98" fmla="*/ 1395706 w 6878472"/>
              <a:gd name="connsiteY98" fmla="*/ 738186 h 2646878"/>
              <a:gd name="connsiteX99" fmla="*/ 1444015 w 6878472"/>
              <a:gd name="connsiteY99" fmla="*/ 738186 h 2646878"/>
              <a:gd name="connsiteX100" fmla="*/ 1564273 w 6878472"/>
              <a:gd name="connsiteY100" fmla="*/ 781355 h 2646878"/>
              <a:gd name="connsiteX101" fmla="*/ 1593053 w 6878472"/>
              <a:gd name="connsiteY101" fmla="*/ 941699 h 2646878"/>
              <a:gd name="connsiteX102" fmla="*/ 1593053 w 6878472"/>
              <a:gd name="connsiteY102" fmla="*/ 1745473 h 2646878"/>
              <a:gd name="connsiteX103" fmla="*/ 740970 w 6878472"/>
              <a:gd name="connsiteY103" fmla="*/ 700155 h 2646878"/>
              <a:gd name="connsiteX104" fmla="*/ 362723 w 6878472"/>
              <a:gd name="connsiteY104" fmla="*/ 700155 h 2646878"/>
              <a:gd name="connsiteX105" fmla="*/ 2684330 w 6878472"/>
              <a:gd name="connsiteY105" fmla="*/ 668292 h 2646878"/>
              <a:gd name="connsiteX106" fmla="*/ 2214605 w 6878472"/>
              <a:gd name="connsiteY106" fmla="*/ 850221 h 2646878"/>
              <a:gd name="connsiteX107" fmla="*/ 1988480 w 6878472"/>
              <a:gd name="connsiteY107" fmla="*/ 1391895 h 2646878"/>
              <a:gd name="connsiteX108" fmla="*/ 2184284 w 6878472"/>
              <a:gd name="connsiteY108" fmla="*/ 1921234 h 2646878"/>
              <a:gd name="connsiteX109" fmla="*/ 2667884 w 6878472"/>
              <a:gd name="connsiteY109" fmla="*/ 2125775 h 2646878"/>
              <a:gd name="connsiteX110" fmla="*/ 3153027 w 6878472"/>
              <a:gd name="connsiteY110" fmla="*/ 1916095 h 2646878"/>
              <a:gd name="connsiteX111" fmla="*/ 3353457 w 6878472"/>
              <a:gd name="connsiteY111" fmla="*/ 1388811 h 2646878"/>
              <a:gd name="connsiteX112" fmla="*/ 3154569 w 6878472"/>
              <a:gd name="connsiteY112" fmla="*/ 874375 h 2646878"/>
              <a:gd name="connsiteX113" fmla="*/ 2684330 w 6878472"/>
              <a:gd name="connsiteY113" fmla="*/ 668292 h 2646878"/>
              <a:gd name="connsiteX114" fmla="*/ 441155 w 6878472"/>
              <a:gd name="connsiteY114" fmla="*/ 0 h 2646878"/>
              <a:gd name="connsiteX115" fmla="*/ 6437317 w 6878472"/>
              <a:gd name="connsiteY115" fmla="*/ 0 h 2646878"/>
              <a:gd name="connsiteX116" fmla="*/ 6878472 w 6878472"/>
              <a:gd name="connsiteY116" fmla="*/ 441155 h 2646878"/>
              <a:gd name="connsiteX117" fmla="*/ 6878472 w 6878472"/>
              <a:gd name="connsiteY117" fmla="*/ 2205723 h 2646878"/>
              <a:gd name="connsiteX118" fmla="*/ 6437317 w 6878472"/>
              <a:gd name="connsiteY118" fmla="*/ 2646878 h 2646878"/>
              <a:gd name="connsiteX119" fmla="*/ 441155 w 6878472"/>
              <a:gd name="connsiteY119" fmla="*/ 2646878 h 2646878"/>
              <a:gd name="connsiteX120" fmla="*/ 0 w 6878472"/>
              <a:gd name="connsiteY120" fmla="*/ 2205723 h 2646878"/>
              <a:gd name="connsiteX121" fmla="*/ 0 w 6878472"/>
              <a:gd name="connsiteY121" fmla="*/ 441155 h 2646878"/>
              <a:gd name="connsiteX122" fmla="*/ 441155 w 6878472"/>
              <a:gd name="connsiteY122" fmla="*/ 0 h 2646878"/>
              <a:gd name="connsiteX0" fmla="*/ 2664801 w 6878472"/>
              <a:gd name="connsiteY0" fmla="*/ 743325 h 2646878"/>
              <a:gd name="connsiteX1" fmla="*/ 2977266 w 6878472"/>
              <a:gd name="connsiteY1" fmla="*/ 883112 h 2646878"/>
              <a:gd name="connsiteX2" fmla="*/ 2913364 w 6878472"/>
              <a:gd name="connsiteY2" fmla="*/ 1416563 h 2646878"/>
              <a:gd name="connsiteX3" fmla="*/ 2990114 w 6878472"/>
              <a:gd name="connsiteY3" fmla="*/ 1899650 h 2646878"/>
              <a:gd name="connsiteX4" fmla="*/ 2665829 w 6878472"/>
              <a:gd name="connsiteY4" fmla="*/ 2052798 h 2646878"/>
              <a:gd name="connsiteX5" fmla="*/ 2369810 w 6878472"/>
              <a:gd name="connsiteY5" fmla="*/ 1913012 h 2646878"/>
              <a:gd name="connsiteX6" fmla="*/ 2428572 w 6878472"/>
              <a:gd name="connsiteY6" fmla="*/ 1387783 h 2646878"/>
              <a:gd name="connsiteX7" fmla="*/ 2364671 w 6878472"/>
              <a:gd name="connsiteY7" fmla="*/ 882084 h 2646878"/>
              <a:gd name="connsiteX8" fmla="*/ 2664801 w 6878472"/>
              <a:gd name="connsiteY8" fmla="*/ 743325 h 2646878"/>
              <a:gd name="connsiteX9" fmla="*/ 3449781 w 6878472"/>
              <a:gd name="connsiteY9" fmla="*/ 700155 h 2646878"/>
              <a:gd name="connsiteX10" fmla="*/ 3449781 w 6878472"/>
              <a:gd name="connsiteY10" fmla="*/ 738186 h 2646878"/>
              <a:gd name="connsiteX11" fmla="*/ 3502201 w 6878472"/>
              <a:gd name="connsiteY11" fmla="*/ 738186 h 2646878"/>
              <a:gd name="connsiteX12" fmla="*/ 3616806 w 6878472"/>
              <a:gd name="connsiteY12" fmla="*/ 778271 h 2646878"/>
              <a:gd name="connsiteX13" fmla="*/ 3652266 w 6878472"/>
              <a:gd name="connsiteY13" fmla="*/ 946838 h 2646878"/>
              <a:gd name="connsiteX14" fmla="*/ 3652266 w 6878472"/>
              <a:gd name="connsiteY14" fmla="*/ 1491595 h 2646878"/>
              <a:gd name="connsiteX15" fmla="*/ 3685157 w 6878472"/>
              <a:gd name="connsiteY15" fmla="*/ 1834895 h 2646878"/>
              <a:gd name="connsiteX16" fmla="*/ 3852696 w 6878472"/>
              <a:gd name="connsiteY16" fmla="*/ 2047659 h 2646878"/>
              <a:gd name="connsiteX17" fmla="*/ 4199079 w 6878472"/>
              <a:gd name="connsiteY17" fmla="*/ 2126803 h 2646878"/>
              <a:gd name="connsiteX18" fmla="*/ 4530559 w 6878472"/>
              <a:gd name="connsiteY18" fmla="*/ 2044062 h 2646878"/>
              <a:gd name="connsiteX19" fmla="*/ 4693986 w 6878472"/>
              <a:gd name="connsiteY19" fmla="*/ 1845688 h 2646878"/>
              <a:gd name="connsiteX20" fmla="*/ 4872092 w 6878472"/>
              <a:gd name="connsiteY20" fmla="*/ 1397545 h 2646878"/>
              <a:gd name="connsiteX21" fmla="*/ 4735614 w 6878472"/>
              <a:gd name="connsiteY21" fmla="*/ 955061 h 2646878"/>
              <a:gd name="connsiteX22" fmla="*/ 4757199 w 6878472"/>
              <a:gd name="connsiteY22" fmla="*/ 807051 h 2646878"/>
              <a:gd name="connsiteX23" fmla="*/ 4883623 w 6878472"/>
              <a:gd name="connsiteY23" fmla="*/ 738186 h 2646878"/>
              <a:gd name="connsiteX24" fmla="*/ 4934723 w 6878472"/>
              <a:gd name="connsiteY24" fmla="*/ 738186 h 2646878"/>
              <a:gd name="connsiteX25" fmla="*/ 5025174 w 6878472"/>
              <a:gd name="connsiteY25" fmla="*/ 747436 h 2646878"/>
              <a:gd name="connsiteX26" fmla="*/ 5117166 w 6878472"/>
              <a:gd name="connsiteY26" fmla="*/ 789578 h 2646878"/>
              <a:gd name="connsiteX27" fmla="*/ 5209158 w 6878472"/>
              <a:gd name="connsiteY27" fmla="*/ 883112 h 2646878"/>
              <a:gd name="connsiteX28" fmla="*/ 5209158 w 6878472"/>
              <a:gd name="connsiteY28" fmla="*/ 1852369 h 2646878"/>
              <a:gd name="connsiteX29" fmla="*/ 5186545 w 6878472"/>
              <a:gd name="connsiteY29" fmla="*/ 2002434 h 2646878"/>
              <a:gd name="connsiteX30" fmla="*/ 5060120 w 6878472"/>
              <a:gd name="connsiteY30" fmla="*/ 2055882 h 2646878"/>
              <a:gd name="connsiteX31" fmla="*/ 5011812 w 6878472"/>
              <a:gd name="connsiteY31" fmla="*/ 2055882 h 2646878"/>
              <a:gd name="connsiteX32" fmla="*/ 5011812 w 6878472"/>
              <a:gd name="connsiteY32" fmla="*/ 2093912 h 2646878"/>
              <a:gd name="connsiteX33" fmla="*/ 5496954 w 6878472"/>
              <a:gd name="connsiteY33" fmla="*/ 2093912 h 2646878"/>
              <a:gd name="connsiteX34" fmla="*/ 5496954 w 6878472"/>
              <a:gd name="connsiteY34" fmla="*/ 2055882 h 2646878"/>
              <a:gd name="connsiteX35" fmla="*/ 5447617 w 6878472"/>
              <a:gd name="connsiteY35" fmla="*/ 2055882 h 2646878"/>
              <a:gd name="connsiteX36" fmla="*/ 5327359 w 6878472"/>
              <a:gd name="connsiteY36" fmla="*/ 2012713 h 2646878"/>
              <a:gd name="connsiteX37" fmla="*/ 5299608 w 6878472"/>
              <a:gd name="connsiteY37" fmla="*/ 1852369 h 2646878"/>
              <a:gd name="connsiteX38" fmla="*/ 5299608 w 6878472"/>
              <a:gd name="connsiteY38" fmla="*/ 994119 h 2646878"/>
              <a:gd name="connsiteX39" fmla="*/ 6218500 w 6878472"/>
              <a:gd name="connsiteY39" fmla="*/ 2116525 h 2646878"/>
              <a:gd name="connsiteX40" fmla="*/ 6255503 w 6878472"/>
              <a:gd name="connsiteY40" fmla="*/ 2116525 h 2646878"/>
              <a:gd name="connsiteX41" fmla="*/ 6255503 w 6878472"/>
              <a:gd name="connsiteY41" fmla="*/ 941699 h 2646878"/>
              <a:gd name="connsiteX42" fmla="*/ 6278115 w 6878472"/>
              <a:gd name="connsiteY42" fmla="*/ 791633 h 2646878"/>
              <a:gd name="connsiteX43" fmla="*/ 6403512 w 6878472"/>
              <a:gd name="connsiteY43" fmla="*/ 738186 h 2646878"/>
              <a:gd name="connsiteX44" fmla="*/ 6452849 w 6878472"/>
              <a:gd name="connsiteY44" fmla="*/ 738186 h 2646878"/>
              <a:gd name="connsiteX45" fmla="*/ 6452849 w 6878472"/>
              <a:gd name="connsiteY45" fmla="*/ 700155 h 2646878"/>
              <a:gd name="connsiteX46" fmla="*/ 5967706 w 6878472"/>
              <a:gd name="connsiteY46" fmla="*/ 700155 h 2646878"/>
              <a:gd name="connsiteX47" fmla="*/ 5967706 w 6878472"/>
              <a:gd name="connsiteY47" fmla="*/ 738186 h 2646878"/>
              <a:gd name="connsiteX48" fmla="*/ 6016015 w 6878472"/>
              <a:gd name="connsiteY48" fmla="*/ 738186 h 2646878"/>
              <a:gd name="connsiteX49" fmla="*/ 6136273 w 6878472"/>
              <a:gd name="connsiteY49" fmla="*/ 781355 h 2646878"/>
              <a:gd name="connsiteX50" fmla="*/ 6165053 w 6878472"/>
              <a:gd name="connsiteY50" fmla="*/ 941699 h 2646878"/>
              <a:gd name="connsiteX51" fmla="*/ 6028575 w 6878472"/>
              <a:gd name="connsiteY51" fmla="*/ 1376983 h 2646878"/>
              <a:gd name="connsiteX52" fmla="*/ 5312970 w 6878472"/>
              <a:gd name="connsiteY52" fmla="*/ 700155 h 2646878"/>
              <a:gd name="connsiteX53" fmla="*/ 4936044 w 6878472"/>
              <a:gd name="connsiteY53" fmla="*/ 700155 h 2646878"/>
              <a:gd name="connsiteX54" fmla="*/ 4934723 w 6878472"/>
              <a:gd name="connsiteY54" fmla="*/ 700155 h 2646878"/>
              <a:gd name="connsiteX55" fmla="*/ 4442679 w 6878472"/>
              <a:gd name="connsiteY55" fmla="*/ 700155 h 2646878"/>
              <a:gd name="connsiteX56" fmla="*/ 4442679 w 6878472"/>
              <a:gd name="connsiteY56" fmla="*/ 738186 h 2646878"/>
              <a:gd name="connsiteX57" fmla="*/ 4495099 w 6878472"/>
              <a:gd name="connsiteY57" fmla="*/ 738186 h 2646878"/>
              <a:gd name="connsiteX58" fmla="*/ 4614328 w 6878472"/>
              <a:gd name="connsiteY58" fmla="*/ 783411 h 2646878"/>
              <a:gd name="connsiteX59" fmla="*/ 4643108 w 6878472"/>
              <a:gd name="connsiteY59" fmla="*/ 946838 h 2646878"/>
              <a:gd name="connsiteX60" fmla="*/ 4547574 w 6878472"/>
              <a:gd name="connsiteY60" fmla="*/ 1470182 h 2646878"/>
              <a:gd name="connsiteX61" fmla="*/ 4603536 w 6878472"/>
              <a:gd name="connsiteY61" fmla="*/ 1826159 h 2646878"/>
              <a:gd name="connsiteX62" fmla="*/ 4456041 w 6878472"/>
              <a:gd name="connsiteY62" fmla="*/ 1978794 h 2646878"/>
              <a:gd name="connsiteX63" fmla="*/ 4211413 w 6878472"/>
              <a:gd name="connsiteY63" fmla="*/ 2038409 h 2646878"/>
              <a:gd name="connsiteX64" fmla="*/ 4031027 w 6878472"/>
              <a:gd name="connsiteY64" fmla="*/ 2000378 h 2646878"/>
              <a:gd name="connsiteX65" fmla="*/ 3918478 w 6878472"/>
              <a:gd name="connsiteY65" fmla="*/ 1903761 h 2646878"/>
              <a:gd name="connsiteX66" fmla="*/ 3864516 w 6878472"/>
              <a:gd name="connsiteY66" fmla="*/ 1740334 h 2646878"/>
              <a:gd name="connsiteX67" fmla="*/ 3849612 w 6878472"/>
              <a:gd name="connsiteY67" fmla="*/ 1554294 h 2646878"/>
              <a:gd name="connsiteX68" fmla="*/ 3849612 w 6878472"/>
              <a:gd name="connsiteY68" fmla="*/ 946838 h 2646878"/>
              <a:gd name="connsiteX69" fmla="*/ 3875308 w 6878472"/>
              <a:gd name="connsiteY69" fmla="*/ 792661 h 2646878"/>
              <a:gd name="connsiteX70" fmla="*/ 3998650 w 6878472"/>
              <a:gd name="connsiteY70" fmla="*/ 738186 h 2646878"/>
              <a:gd name="connsiteX71" fmla="*/ 4052098 w 6878472"/>
              <a:gd name="connsiteY71" fmla="*/ 738186 h 2646878"/>
              <a:gd name="connsiteX72" fmla="*/ 4052098 w 6878472"/>
              <a:gd name="connsiteY72" fmla="*/ 700155 h 2646878"/>
              <a:gd name="connsiteX73" fmla="*/ 3449781 w 6878472"/>
              <a:gd name="connsiteY73" fmla="*/ 700155 h 2646878"/>
              <a:gd name="connsiteX74" fmla="*/ 362723 w 6878472"/>
              <a:gd name="connsiteY74" fmla="*/ 700155 h 2646878"/>
              <a:gd name="connsiteX75" fmla="*/ 362723 w 6878472"/>
              <a:gd name="connsiteY75" fmla="*/ 738186 h 2646878"/>
              <a:gd name="connsiteX76" fmla="*/ 453173 w 6878472"/>
              <a:gd name="connsiteY76" fmla="*/ 747436 h 2646878"/>
              <a:gd name="connsiteX77" fmla="*/ 545165 w 6878472"/>
              <a:gd name="connsiteY77" fmla="*/ 789578 h 2646878"/>
              <a:gd name="connsiteX78" fmla="*/ 637157 w 6878472"/>
              <a:gd name="connsiteY78" fmla="*/ 883112 h 2646878"/>
              <a:gd name="connsiteX79" fmla="*/ 637157 w 6878472"/>
              <a:gd name="connsiteY79" fmla="*/ 1852369 h 2646878"/>
              <a:gd name="connsiteX80" fmla="*/ 614545 w 6878472"/>
              <a:gd name="connsiteY80" fmla="*/ 2002434 h 2646878"/>
              <a:gd name="connsiteX81" fmla="*/ 488120 w 6878472"/>
              <a:gd name="connsiteY81" fmla="*/ 2055882 h 2646878"/>
              <a:gd name="connsiteX82" fmla="*/ 439811 w 6878472"/>
              <a:gd name="connsiteY82" fmla="*/ 2055882 h 2646878"/>
              <a:gd name="connsiteX83" fmla="*/ 439811 w 6878472"/>
              <a:gd name="connsiteY83" fmla="*/ 2093912 h 2646878"/>
              <a:gd name="connsiteX84" fmla="*/ 924954 w 6878472"/>
              <a:gd name="connsiteY84" fmla="*/ 2093912 h 2646878"/>
              <a:gd name="connsiteX85" fmla="*/ 924954 w 6878472"/>
              <a:gd name="connsiteY85" fmla="*/ 2055882 h 2646878"/>
              <a:gd name="connsiteX86" fmla="*/ 875617 w 6878472"/>
              <a:gd name="connsiteY86" fmla="*/ 2055882 h 2646878"/>
              <a:gd name="connsiteX87" fmla="*/ 755359 w 6878472"/>
              <a:gd name="connsiteY87" fmla="*/ 2012713 h 2646878"/>
              <a:gd name="connsiteX88" fmla="*/ 727608 w 6878472"/>
              <a:gd name="connsiteY88" fmla="*/ 1852369 h 2646878"/>
              <a:gd name="connsiteX89" fmla="*/ 727608 w 6878472"/>
              <a:gd name="connsiteY89" fmla="*/ 994119 h 2646878"/>
              <a:gd name="connsiteX90" fmla="*/ 1237067 w 6878472"/>
              <a:gd name="connsiteY90" fmla="*/ 2157468 h 2646878"/>
              <a:gd name="connsiteX91" fmla="*/ 1860924 w 6878472"/>
              <a:gd name="connsiteY91" fmla="*/ 2116525 h 2646878"/>
              <a:gd name="connsiteX92" fmla="*/ 1683503 w 6878472"/>
              <a:gd name="connsiteY92" fmla="*/ 941699 h 2646878"/>
              <a:gd name="connsiteX93" fmla="*/ 1706115 w 6878472"/>
              <a:gd name="connsiteY93" fmla="*/ 791633 h 2646878"/>
              <a:gd name="connsiteX94" fmla="*/ 1831512 w 6878472"/>
              <a:gd name="connsiteY94" fmla="*/ 738186 h 2646878"/>
              <a:gd name="connsiteX95" fmla="*/ 1880849 w 6878472"/>
              <a:gd name="connsiteY95" fmla="*/ 738186 h 2646878"/>
              <a:gd name="connsiteX96" fmla="*/ 1880849 w 6878472"/>
              <a:gd name="connsiteY96" fmla="*/ 700155 h 2646878"/>
              <a:gd name="connsiteX97" fmla="*/ 1395706 w 6878472"/>
              <a:gd name="connsiteY97" fmla="*/ 700155 h 2646878"/>
              <a:gd name="connsiteX98" fmla="*/ 1395706 w 6878472"/>
              <a:gd name="connsiteY98" fmla="*/ 738186 h 2646878"/>
              <a:gd name="connsiteX99" fmla="*/ 1444015 w 6878472"/>
              <a:gd name="connsiteY99" fmla="*/ 738186 h 2646878"/>
              <a:gd name="connsiteX100" fmla="*/ 1564273 w 6878472"/>
              <a:gd name="connsiteY100" fmla="*/ 781355 h 2646878"/>
              <a:gd name="connsiteX101" fmla="*/ 1593053 w 6878472"/>
              <a:gd name="connsiteY101" fmla="*/ 941699 h 2646878"/>
              <a:gd name="connsiteX102" fmla="*/ 1593053 w 6878472"/>
              <a:gd name="connsiteY102" fmla="*/ 1745473 h 2646878"/>
              <a:gd name="connsiteX103" fmla="*/ 740970 w 6878472"/>
              <a:gd name="connsiteY103" fmla="*/ 700155 h 2646878"/>
              <a:gd name="connsiteX104" fmla="*/ 362723 w 6878472"/>
              <a:gd name="connsiteY104" fmla="*/ 700155 h 2646878"/>
              <a:gd name="connsiteX105" fmla="*/ 2684330 w 6878472"/>
              <a:gd name="connsiteY105" fmla="*/ 668292 h 2646878"/>
              <a:gd name="connsiteX106" fmla="*/ 2214605 w 6878472"/>
              <a:gd name="connsiteY106" fmla="*/ 850221 h 2646878"/>
              <a:gd name="connsiteX107" fmla="*/ 1988480 w 6878472"/>
              <a:gd name="connsiteY107" fmla="*/ 1391895 h 2646878"/>
              <a:gd name="connsiteX108" fmla="*/ 2184284 w 6878472"/>
              <a:gd name="connsiteY108" fmla="*/ 1921234 h 2646878"/>
              <a:gd name="connsiteX109" fmla="*/ 2667884 w 6878472"/>
              <a:gd name="connsiteY109" fmla="*/ 2125775 h 2646878"/>
              <a:gd name="connsiteX110" fmla="*/ 3153027 w 6878472"/>
              <a:gd name="connsiteY110" fmla="*/ 1916095 h 2646878"/>
              <a:gd name="connsiteX111" fmla="*/ 3353457 w 6878472"/>
              <a:gd name="connsiteY111" fmla="*/ 1388811 h 2646878"/>
              <a:gd name="connsiteX112" fmla="*/ 3154569 w 6878472"/>
              <a:gd name="connsiteY112" fmla="*/ 874375 h 2646878"/>
              <a:gd name="connsiteX113" fmla="*/ 2684330 w 6878472"/>
              <a:gd name="connsiteY113" fmla="*/ 668292 h 2646878"/>
              <a:gd name="connsiteX114" fmla="*/ 441155 w 6878472"/>
              <a:gd name="connsiteY114" fmla="*/ 0 h 2646878"/>
              <a:gd name="connsiteX115" fmla="*/ 6437317 w 6878472"/>
              <a:gd name="connsiteY115" fmla="*/ 0 h 2646878"/>
              <a:gd name="connsiteX116" fmla="*/ 6878472 w 6878472"/>
              <a:gd name="connsiteY116" fmla="*/ 441155 h 2646878"/>
              <a:gd name="connsiteX117" fmla="*/ 6878472 w 6878472"/>
              <a:gd name="connsiteY117" fmla="*/ 2205723 h 2646878"/>
              <a:gd name="connsiteX118" fmla="*/ 6437317 w 6878472"/>
              <a:gd name="connsiteY118" fmla="*/ 2646878 h 2646878"/>
              <a:gd name="connsiteX119" fmla="*/ 441155 w 6878472"/>
              <a:gd name="connsiteY119" fmla="*/ 2646878 h 2646878"/>
              <a:gd name="connsiteX120" fmla="*/ 0 w 6878472"/>
              <a:gd name="connsiteY120" fmla="*/ 2205723 h 2646878"/>
              <a:gd name="connsiteX121" fmla="*/ 0 w 6878472"/>
              <a:gd name="connsiteY121" fmla="*/ 441155 h 2646878"/>
              <a:gd name="connsiteX122" fmla="*/ 441155 w 6878472"/>
              <a:gd name="connsiteY122" fmla="*/ 0 h 26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6878472" h="2646878">
                <a:moveTo>
                  <a:pt x="2664801" y="743325"/>
                </a:moveTo>
                <a:cubicBezTo>
                  <a:pt x="2797736" y="743325"/>
                  <a:pt x="2935839" y="770906"/>
                  <a:pt x="2977266" y="883112"/>
                </a:cubicBezTo>
                <a:cubicBezTo>
                  <a:pt x="3018693" y="995318"/>
                  <a:pt x="2913364" y="1178103"/>
                  <a:pt x="2913364" y="1416563"/>
                </a:cubicBezTo>
                <a:cubicBezTo>
                  <a:pt x="2913364" y="1636522"/>
                  <a:pt x="3031370" y="1793611"/>
                  <a:pt x="2990114" y="1899650"/>
                </a:cubicBezTo>
                <a:cubicBezTo>
                  <a:pt x="2948858" y="2005689"/>
                  <a:pt x="2796708" y="2052798"/>
                  <a:pt x="2665829" y="2052798"/>
                </a:cubicBezTo>
                <a:cubicBezTo>
                  <a:pt x="2543173" y="2052798"/>
                  <a:pt x="2409353" y="2023848"/>
                  <a:pt x="2369810" y="1913012"/>
                </a:cubicBezTo>
                <a:cubicBezTo>
                  <a:pt x="2330267" y="1802176"/>
                  <a:pt x="2428572" y="1615279"/>
                  <a:pt x="2428572" y="1387783"/>
                </a:cubicBezTo>
                <a:cubicBezTo>
                  <a:pt x="2428572" y="1165769"/>
                  <a:pt x="2325300" y="989494"/>
                  <a:pt x="2364671" y="882084"/>
                </a:cubicBezTo>
                <a:cubicBezTo>
                  <a:pt x="2404043" y="774674"/>
                  <a:pt x="2540089" y="743325"/>
                  <a:pt x="2664801" y="743325"/>
                </a:cubicBezTo>
                <a:close/>
                <a:moveTo>
                  <a:pt x="3449781" y="700155"/>
                </a:moveTo>
                <a:lnTo>
                  <a:pt x="3449781" y="738186"/>
                </a:lnTo>
                <a:lnTo>
                  <a:pt x="3502201" y="738186"/>
                </a:lnTo>
                <a:cubicBezTo>
                  <a:pt x="3554964" y="738186"/>
                  <a:pt x="3593165" y="751548"/>
                  <a:pt x="3616806" y="778271"/>
                </a:cubicBezTo>
                <a:cubicBezTo>
                  <a:pt x="3640446" y="804995"/>
                  <a:pt x="3652266" y="861184"/>
                  <a:pt x="3652266" y="946838"/>
                </a:cubicBezTo>
                <a:lnTo>
                  <a:pt x="3652266" y="1491595"/>
                </a:lnTo>
                <a:cubicBezTo>
                  <a:pt x="3652266" y="1659477"/>
                  <a:pt x="3663230" y="1773910"/>
                  <a:pt x="3685157" y="1834895"/>
                </a:cubicBezTo>
                <a:cubicBezTo>
                  <a:pt x="3718048" y="1923975"/>
                  <a:pt x="3773895" y="1994896"/>
                  <a:pt x="3852696" y="2047659"/>
                </a:cubicBezTo>
                <a:cubicBezTo>
                  <a:pt x="3931497" y="2100422"/>
                  <a:pt x="4046958" y="2126803"/>
                  <a:pt x="4199079" y="2126803"/>
                </a:cubicBezTo>
                <a:cubicBezTo>
                  <a:pt x="4338866" y="2126803"/>
                  <a:pt x="4449360" y="2099223"/>
                  <a:pt x="4530559" y="2044062"/>
                </a:cubicBezTo>
                <a:cubicBezTo>
                  <a:pt x="4611759" y="1988901"/>
                  <a:pt x="4637064" y="1953441"/>
                  <a:pt x="4693986" y="1845688"/>
                </a:cubicBezTo>
                <a:cubicBezTo>
                  <a:pt x="4750908" y="1737935"/>
                  <a:pt x="4872092" y="1537332"/>
                  <a:pt x="4872092" y="1397545"/>
                </a:cubicBezTo>
                <a:lnTo>
                  <a:pt x="4735614" y="955061"/>
                </a:lnTo>
                <a:cubicBezTo>
                  <a:pt x="4735614" y="877630"/>
                  <a:pt x="4742809" y="828293"/>
                  <a:pt x="4757199" y="807051"/>
                </a:cubicBezTo>
                <a:cubicBezTo>
                  <a:pt x="4786664" y="761141"/>
                  <a:pt x="4828806" y="738186"/>
                  <a:pt x="4883623" y="738186"/>
                </a:cubicBezTo>
                <a:lnTo>
                  <a:pt x="4934723" y="738186"/>
                </a:lnTo>
                <a:cubicBezTo>
                  <a:pt x="4975151" y="738186"/>
                  <a:pt x="5005302" y="741269"/>
                  <a:pt x="5025174" y="747436"/>
                </a:cubicBezTo>
                <a:cubicBezTo>
                  <a:pt x="5065602" y="760455"/>
                  <a:pt x="5096266" y="774503"/>
                  <a:pt x="5117166" y="789578"/>
                </a:cubicBezTo>
                <a:cubicBezTo>
                  <a:pt x="5138065" y="804653"/>
                  <a:pt x="5168729" y="835831"/>
                  <a:pt x="5209158" y="883112"/>
                </a:cubicBezTo>
                <a:lnTo>
                  <a:pt x="5209158" y="1852369"/>
                </a:lnTo>
                <a:cubicBezTo>
                  <a:pt x="5209158" y="1930485"/>
                  <a:pt x="5201620" y="1980507"/>
                  <a:pt x="5186545" y="2002434"/>
                </a:cubicBezTo>
                <a:cubicBezTo>
                  <a:pt x="5161877" y="2038066"/>
                  <a:pt x="5119735" y="2055882"/>
                  <a:pt x="5060120" y="2055882"/>
                </a:cubicBezTo>
                <a:lnTo>
                  <a:pt x="5011812" y="2055882"/>
                </a:lnTo>
                <a:lnTo>
                  <a:pt x="5011812" y="2093912"/>
                </a:lnTo>
                <a:lnTo>
                  <a:pt x="5496954" y="2093912"/>
                </a:lnTo>
                <a:lnTo>
                  <a:pt x="5496954" y="2055882"/>
                </a:lnTo>
                <a:lnTo>
                  <a:pt x="5447617" y="2055882"/>
                </a:lnTo>
                <a:cubicBezTo>
                  <a:pt x="5393484" y="2055882"/>
                  <a:pt x="5353398" y="2041492"/>
                  <a:pt x="5327359" y="2012713"/>
                </a:cubicBezTo>
                <a:cubicBezTo>
                  <a:pt x="5308858" y="1991470"/>
                  <a:pt x="5299608" y="1938022"/>
                  <a:pt x="5299608" y="1852369"/>
                </a:cubicBezTo>
                <a:lnTo>
                  <a:pt x="5299608" y="994119"/>
                </a:lnTo>
                <a:lnTo>
                  <a:pt x="6218500" y="2116525"/>
                </a:lnTo>
                <a:lnTo>
                  <a:pt x="6255503" y="2116525"/>
                </a:lnTo>
                <a:lnTo>
                  <a:pt x="6255503" y="941699"/>
                </a:lnTo>
                <a:cubicBezTo>
                  <a:pt x="6255503" y="863583"/>
                  <a:pt x="6263040" y="813561"/>
                  <a:pt x="6278115" y="791633"/>
                </a:cubicBezTo>
                <a:cubicBezTo>
                  <a:pt x="6302784" y="756002"/>
                  <a:pt x="6344583" y="738186"/>
                  <a:pt x="6403512" y="738186"/>
                </a:cubicBezTo>
                <a:lnTo>
                  <a:pt x="6452849" y="738186"/>
                </a:lnTo>
                <a:lnTo>
                  <a:pt x="6452849" y="700155"/>
                </a:lnTo>
                <a:lnTo>
                  <a:pt x="5967706" y="700155"/>
                </a:lnTo>
                <a:lnTo>
                  <a:pt x="5967706" y="738186"/>
                </a:lnTo>
                <a:lnTo>
                  <a:pt x="6016015" y="738186"/>
                </a:lnTo>
                <a:cubicBezTo>
                  <a:pt x="6070833" y="738186"/>
                  <a:pt x="6110919" y="752575"/>
                  <a:pt x="6136273" y="781355"/>
                </a:cubicBezTo>
                <a:cubicBezTo>
                  <a:pt x="6155459" y="802597"/>
                  <a:pt x="6165053" y="856045"/>
                  <a:pt x="6165053" y="941699"/>
                </a:cubicBezTo>
                <a:lnTo>
                  <a:pt x="6028575" y="1376983"/>
                </a:lnTo>
                <a:lnTo>
                  <a:pt x="5312970" y="700155"/>
                </a:lnTo>
                <a:lnTo>
                  <a:pt x="4936044" y="700155"/>
                </a:lnTo>
                <a:lnTo>
                  <a:pt x="4934723" y="700155"/>
                </a:lnTo>
                <a:lnTo>
                  <a:pt x="4442679" y="700155"/>
                </a:lnTo>
                <a:lnTo>
                  <a:pt x="4442679" y="738186"/>
                </a:lnTo>
                <a:lnTo>
                  <a:pt x="4495099" y="738186"/>
                </a:lnTo>
                <a:cubicBezTo>
                  <a:pt x="4547861" y="738186"/>
                  <a:pt x="4587605" y="753261"/>
                  <a:pt x="4614328" y="783411"/>
                </a:cubicBezTo>
                <a:cubicBezTo>
                  <a:pt x="4633515" y="805338"/>
                  <a:pt x="4643108" y="859814"/>
                  <a:pt x="4643108" y="946838"/>
                </a:cubicBezTo>
                <a:lnTo>
                  <a:pt x="4547574" y="1470182"/>
                </a:lnTo>
                <a:cubicBezTo>
                  <a:pt x="4547574" y="1618191"/>
                  <a:pt x="4618791" y="1741390"/>
                  <a:pt x="4603536" y="1826159"/>
                </a:cubicBezTo>
                <a:cubicBezTo>
                  <a:pt x="4588281" y="1910928"/>
                  <a:pt x="4527990" y="1939050"/>
                  <a:pt x="4456041" y="1978794"/>
                </a:cubicBezTo>
                <a:cubicBezTo>
                  <a:pt x="4384091" y="2018537"/>
                  <a:pt x="4302549" y="2038409"/>
                  <a:pt x="4211413" y="2038409"/>
                </a:cubicBezTo>
                <a:cubicBezTo>
                  <a:pt x="4140150" y="2038409"/>
                  <a:pt x="4080021" y="2025732"/>
                  <a:pt x="4031027" y="2000378"/>
                </a:cubicBezTo>
                <a:cubicBezTo>
                  <a:pt x="3982033" y="1975025"/>
                  <a:pt x="3944517" y="1942819"/>
                  <a:pt x="3918478" y="1903761"/>
                </a:cubicBezTo>
                <a:cubicBezTo>
                  <a:pt x="3892439" y="1864703"/>
                  <a:pt x="3874452" y="1810227"/>
                  <a:pt x="3864516" y="1740334"/>
                </a:cubicBezTo>
                <a:cubicBezTo>
                  <a:pt x="3854580" y="1670440"/>
                  <a:pt x="3849612" y="1608427"/>
                  <a:pt x="3849612" y="1554294"/>
                </a:cubicBezTo>
                <a:lnTo>
                  <a:pt x="3849612" y="946838"/>
                </a:lnTo>
                <a:cubicBezTo>
                  <a:pt x="3849612" y="868722"/>
                  <a:pt x="3858178" y="817330"/>
                  <a:pt x="3875308" y="792661"/>
                </a:cubicBezTo>
                <a:cubicBezTo>
                  <a:pt x="3899977" y="756344"/>
                  <a:pt x="3941090" y="738186"/>
                  <a:pt x="3998650" y="738186"/>
                </a:cubicBezTo>
                <a:lnTo>
                  <a:pt x="4052098" y="738186"/>
                </a:lnTo>
                <a:lnTo>
                  <a:pt x="4052098" y="700155"/>
                </a:lnTo>
                <a:lnTo>
                  <a:pt x="3449781" y="700155"/>
                </a:lnTo>
                <a:close/>
                <a:moveTo>
                  <a:pt x="362723" y="700155"/>
                </a:moveTo>
                <a:lnTo>
                  <a:pt x="362723" y="738186"/>
                </a:lnTo>
                <a:cubicBezTo>
                  <a:pt x="403152" y="738186"/>
                  <a:pt x="433302" y="741269"/>
                  <a:pt x="453173" y="747436"/>
                </a:cubicBezTo>
                <a:cubicBezTo>
                  <a:pt x="493602" y="760455"/>
                  <a:pt x="524266" y="774503"/>
                  <a:pt x="545165" y="789578"/>
                </a:cubicBezTo>
                <a:cubicBezTo>
                  <a:pt x="566065" y="804653"/>
                  <a:pt x="596729" y="835831"/>
                  <a:pt x="637157" y="883112"/>
                </a:cubicBezTo>
                <a:lnTo>
                  <a:pt x="637157" y="1852369"/>
                </a:lnTo>
                <a:cubicBezTo>
                  <a:pt x="637157" y="1930485"/>
                  <a:pt x="629620" y="1980507"/>
                  <a:pt x="614545" y="2002434"/>
                </a:cubicBezTo>
                <a:cubicBezTo>
                  <a:pt x="589877" y="2038066"/>
                  <a:pt x="547735" y="2055882"/>
                  <a:pt x="488120" y="2055882"/>
                </a:cubicBezTo>
                <a:lnTo>
                  <a:pt x="439811" y="2055882"/>
                </a:lnTo>
                <a:lnTo>
                  <a:pt x="439811" y="2093912"/>
                </a:lnTo>
                <a:lnTo>
                  <a:pt x="924954" y="2093912"/>
                </a:lnTo>
                <a:lnTo>
                  <a:pt x="924954" y="2055882"/>
                </a:lnTo>
                <a:lnTo>
                  <a:pt x="875617" y="2055882"/>
                </a:lnTo>
                <a:cubicBezTo>
                  <a:pt x="821484" y="2055882"/>
                  <a:pt x="781398" y="2041492"/>
                  <a:pt x="755359" y="2012713"/>
                </a:cubicBezTo>
                <a:cubicBezTo>
                  <a:pt x="736858" y="1991470"/>
                  <a:pt x="727608" y="1938022"/>
                  <a:pt x="727608" y="1852369"/>
                </a:cubicBezTo>
                <a:lnTo>
                  <a:pt x="727608" y="994119"/>
                </a:lnTo>
                <a:lnTo>
                  <a:pt x="1237067" y="2157468"/>
                </a:lnTo>
                <a:lnTo>
                  <a:pt x="1860924" y="2116525"/>
                </a:lnTo>
                <a:cubicBezTo>
                  <a:pt x="1860924" y="1724916"/>
                  <a:pt x="1683503" y="1333308"/>
                  <a:pt x="1683503" y="941699"/>
                </a:cubicBezTo>
                <a:cubicBezTo>
                  <a:pt x="1683503" y="863583"/>
                  <a:pt x="1691040" y="813561"/>
                  <a:pt x="1706115" y="791633"/>
                </a:cubicBezTo>
                <a:cubicBezTo>
                  <a:pt x="1730784" y="756002"/>
                  <a:pt x="1772583" y="738186"/>
                  <a:pt x="1831512" y="738186"/>
                </a:cubicBezTo>
                <a:lnTo>
                  <a:pt x="1880849" y="738186"/>
                </a:lnTo>
                <a:lnTo>
                  <a:pt x="1880849" y="700155"/>
                </a:lnTo>
                <a:lnTo>
                  <a:pt x="1395706" y="700155"/>
                </a:lnTo>
                <a:lnTo>
                  <a:pt x="1395706" y="738186"/>
                </a:lnTo>
                <a:lnTo>
                  <a:pt x="1444015" y="738186"/>
                </a:lnTo>
                <a:cubicBezTo>
                  <a:pt x="1498833" y="738186"/>
                  <a:pt x="1538920" y="752575"/>
                  <a:pt x="1564273" y="781355"/>
                </a:cubicBezTo>
                <a:cubicBezTo>
                  <a:pt x="1583459" y="802597"/>
                  <a:pt x="1593053" y="856045"/>
                  <a:pt x="1593053" y="941699"/>
                </a:cubicBezTo>
                <a:lnTo>
                  <a:pt x="1593053" y="1745473"/>
                </a:lnTo>
                <a:lnTo>
                  <a:pt x="740970" y="700155"/>
                </a:lnTo>
                <a:lnTo>
                  <a:pt x="362723" y="700155"/>
                </a:lnTo>
                <a:close/>
                <a:moveTo>
                  <a:pt x="2684330" y="668292"/>
                </a:moveTo>
                <a:cubicBezTo>
                  <a:pt x="2502059" y="668292"/>
                  <a:pt x="2345484" y="728935"/>
                  <a:pt x="2214605" y="850221"/>
                </a:cubicBezTo>
                <a:cubicBezTo>
                  <a:pt x="2063855" y="990007"/>
                  <a:pt x="1988480" y="1170565"/>
                  <a:pt x="1988480" y="1391895"/>
                </a:cubicBezTo>
                <a:cubicBezTo>
                  <a:pt x="1988480" y="1608427"/>
                  <a:pt x="2053748" y="1784874"/>
                  <a:pt x="2184284" y="1921234"/>
                </a:cubicBezTo>
                <a:cubicBezTo>
                  <a:pt x="2314820" y="2057595"/>
                  <a:pt x="2476021" y="2125775"/>
                  <a:pt x="2667884" y="2125775"/>
                </a:cubicBezTo>
                <a:cubicBezTo>
                  <a:pt x="2857693" y="2125775"/>
                  <a:pt x="3019407" y="2055882"/>
                  <a:pt x="3153027" y="1916095"/>
                </a:cubicBezTo>
                <a:cubicBezTo>
                  <a:pt x="3286647" y="1776308"/>
                  <a:pt x="3353457" y="1600547"/>
                  <a:pt x="3353457" y="1388811"/>
                </a:cubicBezTo>
                <a:cubicBezTo>
                  <a:pt x="3353457" y="1183242"/>
                  <a:pt x="3287161" y="1011763"/>
                  <a:pt x="3154569" y="874375"/>
                </a:cubicBezTo>
                <a:cubicBezTo>
                  <a:pt x="3021977" y="736987"/>
                  <a:pt x="2865231" y="668292"/>
                  <a:pt x="2684330" y="668292"/>
                </a:cubicBezTo>
                <a:close/>
                <a:moveTo>
                  <a:pt x="441155" y="0"/>
                </a:moveTo>
                <a:lnTo>
                  <a:pt x="6437317" y="0"/>
                </a:lnTo>
                <a:cubicBezTo>
                  <a:pt x="6680960" y="0"/>
                  <a:pt x="6878472" y="197512"/>
                  <a:pt x="6878472" y="441155"/>
                </a:cubicBezTo>
                <a:lnTo>
                  <a:pt x="6878472" y="2205723"/>
                </a:lnTo>
                <a:cubicBezTo>
                  <a:pt x="6878472" y="2449366"/>
                  <a:pt x="6680960" y="2646878"/>
                  <a:pt x="6437317" y="2646878"/>
                </a:cubicBezTo>
                <a:lnTo>
                  <a:pt x="441155" y="2646878"/>
                </a:lnTo>
                <a:cubicBezTo>
                  <a:pt x="197512" y="2646878"/>
                  <a:pt x="0" y="2449366"/>
                  <a:pt x="0" y="2205723"/>
                </a:cubicBezTo>
                <a:lnTo>
                  <a:pt x="0" y="441155"/>
                </a:lnTo>
                <a:cubicBezTo>
                  <a:pt x="0" y="197512"/>
                  <a:pt x="197512" y="0"/>
                  <a:pt x="441155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382B9A-EB06-47F5-976C-66AB225963E6}"/>
              </a:ext>
            </a:extLst>
          </p:cNvPr>
          <p:cNvSpPr txBox="1"/>
          <p:nvPr/>
        </p:nvSpPr>
        <p:spPr>
          <a:xfrm>
            <a:off x="145197" y="1462713"/>
            <a:ext cx="8347759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lgerian" pitchFamily="82" charset="0"/>
              </a:rPr>
              <a:t>Learning Outcomes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71A81-C00D-45F7-AAA1-5B0D98F8AE2C}"/>
              </a:ext>
            </a:extLst>
          </p:cNvPr>
          <p:cNvSpPr/>
          <p:nvPr/>
        </p:nvSpPr>
        <p:spPr>
          <a:xfrm>
            <a:off x="838200" y="4748956"/>
            <a:ext cx="880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0BC5"/>
                </a:solidFill>
              </a:rPr>
              <a:t>2. They will be able to uses of Nouns.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E7F71-37CC-4614-8366-6945680F94F0}"/>
              </a:ext>
            </a:extLst>
          </p:cNvPr>
          <p:cNvSpPr/>
          <p:nvPr/>
        </p:nvSpPr>
        <p:spPr>
          <a:xfrm>
            <a:off x="838200" y="4032437"/>
            <a:ext cx="9693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0BC5"/>
                </a:solidFill>
              </a:rPr>
              <a:t>1. About the classification of Nouns.</a:t>
            </a:r>
            <a:endParaRPr lang="en-US" sz="3600" dirty="0"/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C721D4AE-DD7C-42D9-B758-61B6A80486B6}"/>
              </a:ext>
            </a:extLst>
          </p:cNvPr>
          <p:cNvSpPr/>
          <p:nvPr/>
        </p:nvSpPr>
        <p:spPr>
          <a:xfrm>
            <a:off x="838200" y="2512191"/>
            <a:ext cx="7330440" cy="1021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Students will be able to say:</a:t>
            </a:r>
          </a:p>
        </p:txBody>
      </p:sp>
    </p:spTree>
    <p:extLst>
      <p:ext uri="{BB962C8B-B14F-4D97-AF65-F5344CB8AC3E}">
        <p14:creationId xmlns:p14="http://schemas.microsoft.com/office/powerpoint/2010/main" val="310104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ACE8C-47D9-41A0-96B9-F2E8490C8B58}"/>
              </a:ext>
            </a:extLst>
          </p:cNvPr>
          <p:cNvSpPr txBox="1"/>
          <p:nvPr/>
        </p:nvSpPr>
        <p:spPr>
          <a:xfrm>
            <a:off x="482064" y="92980"/>
            <a:ext cx="75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anyone say what is noun?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FB3D-E688-4143-AEF3-E13B4F5B2CD0}"/>
              </a:ext>
            </a:extLst>
          </p:cNvPr>
          <p:cNvSpPr txBox="1"/>
          <p:nvPr/>
        </p:nvSpPr>
        <p:spPr>
          <a:xfrm>
            <a:off x="1120490" y="2391187"/>
            <a:ext cx="10393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Noun</a:t>
            </a:r>
            <a:r>
              <a:rPr lang="en-US" sz="40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a word, that refers to a person, place, animal or thing.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8A318-05D1-4E5A-927D-AD1D51990822}"/>
              </a:ext>
            </a:extLst>
          </p:cNvPr>
          <p:cNvSpPr txBox="1"/>
          <p:nvPr/>
        </p:nvSpPr>
        <p:spPr>
          <a:xfrm>
            <a:off x="703357" y="1719390"/>
            <a:ext cx="889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Noun is also called </a:t>
            </a:r>
            <a:r>
              <a:rPr lang="en-US" sz="4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naming word.</a:t>
            </a:r>
            <a:endParaRPr lang="en-US" sz="4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FCF49A-5CB3-42B5-8776-4CCA31365F99}"/>
              </a:ext>
            </a:extLst>
          </p:cNvPr>
          <p:cNvGrpSpPr/>
          <p:nvPr/>
        </p:nvGrpSpPr>
        <p:grpSpPr>
          <a:xfrm>
            <a:off x="482064" y="1037311"/>
            <a:ext cx="9713985" cy="778095"/>
            <a:chOff x="482064" y="1036618"/>
            <a:chExt cx="9713985" cy="8403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421237-5914-43E8-9E62-F1D29FFB49BC}"/>
                </a:ext>
              </a:extLst>
            </p:cNvPr>
            <p:cNvGrpSpPr/>
            <p:nvPr/>
          </p:nvGrpSpPr>
          <p:grpSpPr>
            <a:xfrm>
              <a:off x="1027271" y="1036618"/>
              <a:ext cx="9168778" cy="840343"/>
              <a:chOff x="1027271" y="1036618"/>
              <a:chExt cx="9168778" cy="84034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11DF6C-2414-4E69-ADBE-14FDAEBE56BD}"/>
                  </a:ext>
                </a:extLst>
              </p:cNvPr>
              <p:cNvSpPr txBox="1"/>
              <p:nvPr/>
            </p:nvSpPr>
            <p:spPr>
              <a:xfrm>
                <a:off x="7877965" y="1045964"/>
                <a:ext cx="23180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Bodoni MT Black" panose="02070A03080606020203" pitchFamily="18" charset="0"/>
                    <a:cs typeface="Aharoni" panose="02010803020104030203" pitchFamily="2" charset="-79"/>
                  </a:rPr>
                  <a:t>Noun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53CA26-952F-4CDC-A467-5A535540A14B}"/>
                  </a:ext>
                </a:extLst>
              </p:cNvPr>
              <p:cNvSpPr txBox="1"/>
              <p:nvPr/>
            </p:nvSpPr>
            <p:spPr>
              <a:xfrm>
                <a:off x="1027271" y="1036618"/>
                <a:ext cx="75489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Name of anything is called</a:t>
                </a:r>
                <a:endParaRPr lang="en-US" sz="4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17" name="Striped Right Arrow 6">
              <a:extLst>
                <a:ext uri="{FF2B5EF4-FFF2-40B4-BE49-F238E27FC236}">
                  <a16:creationId xmlns:a16="http://schemas.microsoft.com/office/drawing/2014/main" id="{7ED86A6F-5C82-4166-BF21-1DFECD01E980}"/>
                </a:ext>
              </a:extLst>
            </p:cNvPr>
            <p:cNvSpPr/>
            <p:nvPr/>
          </p:nvSpPr>
          <p:spPr>
            <a:xfrm>
              <a:off x="482064" y="1100270"/>
              <a:ext cx="912972" cy="707886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FDE92F-8FEA-4A73-B73C-C7C0F0EF9227}"/>
              </a:ext>
            </a:extLst>
          </p:cNvPr>
          <p:cNvSpPr txBox="1"/>
          <p:nvPr/>
        </p:nvSpPr>
        <p:spPr>
          <a:xfrm>
            <a:off x="567157" y="4218050"/>
            <a:ext cx="26446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Person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CB0129-2DB6-4CBA-8D80-4BDF0BEB3445}"/>
              </a:ext>
            </a:extLst>
          </p:cNvPr>
          <p:cNvSpPr txBox="1"/>
          <p:nvPr/>
        </p:nvSpPr>
        <p:spPr>
          <a:xfrm>
            <a:off x="3451342" y="4225661"/>
            <a:ext cx="264465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Animal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3790E0-7374-48F4-AF92-3255AF7EB209}"/>
              </a:ext>
            </a:extLst>
          </p:cNvPr>
          <p:cNvSpPr txBox="1"/>
          <p:nvPr/>
        </p:nvSpPr>
        <p:spPr>
          <a:xfrm>
            <a:off x="9158119" y="4225661"/>
            <a:ext cx="264465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Place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9BBC5E-37EB-4026-B3C9-671A2D235BBE}"/>
              </a:ext>
            </a:extLst>
          </p:cNvPr>
          <p:cNvSpPr txBox="1"/>
          <p:nvPr/>
        </p:nvSpPr>
        <p:spPr>
          <a:xfrm>
            <a:off x="6273934" y="4201380"/>
            <a:ext cx="264465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Think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26EFBA-ADA7-4ED2-9215-E3AB3F8E0E64}"/>
              </a:ext>
            </a:extLst>
          </p:cNvPr>
          <p:cNvSpPr/>
          <p:nvPr/>
        </p:nvSpPr>
        <p:spPr>
          <a:xfrm>
            <a:off x="6575998" y="4847711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Apple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863250-AB4E-4A85-BFFD-BB8049356F55}"/>
              </a:ext>
            </a:extLst>
          </p:cNvPr>
          <p:cNvSpPr/>
          <p:nvPr/>
        </p:nvSpPr>
        <p:spPr>
          <a:xfrm>
            <a:off x="751193" y="4897359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Rahim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EBB0BD-B1A1-43B7-B255-112F697A7802}"/>
              </a:ext>
            </a:extLst>
          </p:cNvPr>
          <p:cNvSpPr/>
          <p:nvPr/>
        </p:nvSpPr>
        <p:spPr>
          <a:xfrm>
            <a:off x="9280439" y="4847711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Dhaka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9A822C-5C87-44AF-8DAA-936B34166B27}"/>
              </a:ext>
            </a:extLst>
          </p:cNvPr>
          <p:cNvSpPr/>
          <p:nvPr/>
        </p:nvSpPr>
        <p:spPr>
          <a:xfrm>
            <a:off x="4044309" y="4897359"/>
            <a:ext cx="1515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Lion</a:t>
            </a:r>
          </a:p>
        </p:txBody>
      </p:sp>
    </p:spTree>
    <p:extLst>
      <p:ext uri="{BB962C8B-B14F-4D97-AF65-F5344CB8AC3E}">
        <p14:creationId xmlns:p14="http://schemas.microsoft.com/office/powerpoint/2010/main" val="8713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FE578B-0748-4DCE-8D60-32D503BFDAE8}"/>
              </a:ext>
            </a:extLst>
          </p:cNvPr>
          <p:cNvSpPr txBox="1"/>
          <p:nvPr/>
        </p:nvSpPr>
        <p:spPr>
          <a:xfrm>
            <a:off x="9358378" y="5467057"/>
            <a:ext cx="2358324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itchFamily="34" charset="0"/>
                <a:cs typeface="Aharoni" panose="02010803020104030203" pitchFamily="2" charset="-79"/>
              </a:rPr>
              <a:t>Material </a:t>
            </a:r>
          </a:p>
          <a:p>
            <a:pPr algn="ctr"/>
            <a:r>
              <a:rPr lang="en-US" sz="3600" b="1" dirty="0">
                <a:latin typeface="Arial Black" pitchFamily="34" charset="0"/>
                <a:cs typeface="Aharoni" panose="02010803020104030203" pitchFamily="2" charset="-79"/>
              </a:rPr>
              <a:t>Noun 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33B20-3FE6-4C69-A768-8C4FEF9AD433}"/>
              </a:ext>
            </a:extLst>
          </p:cNvPr>
          <p:cNvSpPr txBox="1"/>
          <p:nvPr/>
        </p:nvSpPr>
        <p:spPr>
          <a:xfrm>
            <a:off x="5987552" y="5479969"/>
            <a:ext cx="2722536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itchFamily="34" charset="0"/>
                <a:cs typeface="Aharoni" panose="02010803020104030203" pitchFamily="2" charset="-79"/>
              </a:rPr>
              <a:t>Collective </a:t>
            </a:r>
          </a:p>
          <a:p>
            <a:pPr algn="ctr"/>
            <a:r>
              <a:rPr lang="en-US" sz="3600" b="1" dirty="0">
                <a:latin typeface="Arial Black" pitchFamily="34" charset="0"/>
                <a:cs typeface="Aharoni" panose="02010803020104030203" pitchFamily="2" charset="-79"/>
              </a:rPr>
              <a:t>Noun 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A1DF0-FA6F-4FE9-9CE2-BB7E25E3C543}"/>
              </a:ext>
            </a:extLst>
          </p:cNvPr>
          <p:cNvSpPr txBox="1"/>
          <p:nvPr/>
        </p:nvSpPr>
        <p:spPr>
          <a:xfrm>
            <a:off x="2890468" y="5492889"/>
            <a:ext cx="2487467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itchFamily="34" charset="0"/>
                <a:cs typeface="Aharoni" panose="02010803020104030203" pitchFamily="2" charset="-79"/>
              </a:rPr>
              <a:t>Common </a:t>
            </a:r>
          </a:p>
          <a:p>
            <a:pPr algn="ctr"/>
            <a:r>
              <a:rPr lang="en-US" sz="3600" b="1" dirty="0">
                <a:latin typeface="Arial Black" pitchFamily="34" charset="0"/>
                <a:cs typeface="Aharoni" panose="02010803020104030203" pitchFamily="2" charset="-79"/>
              </a:rPr>
              <a:t>Noun 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40487-8E59-4FFC-84AD-8C1202EF0CF9}"/>
              </a:ext>
            </a:extLst>
          </p:cNvPr>
          <p:cNvSpPr txBox="1"/>
          <p:nvPr/>
        </p:nvSpPr>
        <p:spPr>
          <a:xfrm>
            <a:off x="346130" y="5474808"/>
            <a:ext cx="1963117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itchFamily="34" charset="0"/>
                <a:cs typeface="Aharoni" panose="02010803020104030203" pitchFamily="2" charset="-79"/>
              </a:rPr>
              <a:t>Proper </a:t>
            </a:r>
          </a:p>
          <a:p>
            <a:pPr algn="ctr"/>
            <a:r>
              <a:rPr lang="en-US" sz="3600" b="1" dirty="0">
                <a:latin typeface="Arial Black" pitchFamily="34" charset="0"/>
                <a:cs typeface="Aharoni" panose="02010803020104030203" pitchFamily="2" charset="-79"/>
              </a:rPr>
              <a:t>Noun 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34DA0-A580-4FC9-B884-E2AC53F1829F}"/>
              </a:ext>
            </a:extLst>
          </p:cNvPr>
          <p:cNvSpPr txBox="1"/>
          <p:nvPr/>
        </p:nvSpPr>
        <p:spPr>
          <a:xfrm>
            <a:off x="6961285" y="3277996"/>
            <a:ext cx="464690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Black" pitchFamily="34" charset="0"/>
                <a:cs typeface="Aharoni" panose="02010803020104030203" pitchFamily="2" charset="-79"/>
              </a:rPr>
              <a:t>Abstract Noun</a:t>
            </a:r>
            <a:endParaRPr lang="en-US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980D5-ACBE-40A8-9C25-FA50840460E6}"/>
              </a:ext>
            </a:extLst>
          </p:cNvPr>
          <p:cNvSpPr txBox="1"/>
          <p:nvPr/>
        </p:nvSpPr>
        <p:spPr>
          <a:xfrm>
            <a:off x="449452" y="3299478"/>
            <a:ext cx="480447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Black" pitchFamily="34" charset="0"/>
                <a:cs typeface="Aharoni" panose="02010803020104030203" pitchFamily="2" charset="-79"/>
              </a:rPr>
              <a:t>Concrete Noun</a:t>
            </a:r>
            <a:endParaRPr lang="en-US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D55C12-912C-46FE-BA5B-58489BB17378}"/>
              </a:ext>
            </a:extLst>
          </p:cNvPr>
          <p:cNvSpPr txBox="1"/>
          <p:nvPr/>
        </p:nvSpPr>
        <p:spPr>
          <a:xfrm>
            <a:off x="3019530" y="662820"/>
            <a:ext cx="6059835" cy="769441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 Black" pitchFamily="34" charset="0"/>
                <a:cs typeface="Aharoni" panose="02010803020104030203" pitchFamily="2" charset="-79"/>
              </a:rPr>
              <a:t>KINDS OF NOUNS</a:t>
            </a:r>
            <a:r>
              <a:rPr lang="en-US" sz="4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A39D5D-0B1C-41A6-9F20-51FC441F95E3}"/>
              </a:ext>
            </a:extLst>
          </p:cNvPr>
          <p:cNvGrpSpPr/>
          <p:nvPr/>
        </p:nvGrpSpPr>
        <p:grpSpPr>
          <a:xfrm>
            <a:off x="2293749" y="1509747"/>
            <a:ext cx="7188572" cy="1791384"/>
            <a:chOff x="2293749" y="968676"/>
            <a:chExt cx="7188572" cy="14180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830B83-714E-442B-8EEC-BA401F72E94F}"/>
                </a:ext>
              </a:extLst>
            </p:cNvPr>
            <p:cNvSpPr/>
            <p:nvPr/>
          </p:nvSpPr>
          <p:spPr>
            <a:xfrm>
              <a:off x="2386727" y="1689306"/>
              <a:ext cx="7005233" cy="1704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22">
              <a:extLst>
                <a:ext uri="{FF2B5EF4-FFF2-40B4-BE49-F238E27FC236}">
                  <a16:creationId xmlns:a16="http://schemas.microsoft.com/office/drawing/2014/main" id="{9C6CBABC-DCBE-4F7B-B748-BDD390655A6A}"/>
                </a:ext>
              </a:extLst>
            </p:cNvPr>
            <p:cNvSpPr/>
            <p:nvPr/>
          </p:nvSpPr>
          <p:spPr>
            <a:xfrm>
              <a:off x="2293749" y="1704811"/>
              <a:ext cx="402956" cy="681926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23">
              <a:extLst>
                <a:ext uri="{FF2B5EF4-FFF2-40B4-BE49-F238E27FC236}">
                  <a16:creationId xmlns:a16="http://schemas.microsoft.com/office/drawing/2014/main" id="{E2B65116-093D-4543-BF61-33B79694A4DA}"/>
                </a:ext>
              </a:extLst>
            </p:cNvPr>
            <p:cNvSpPr/>
            <p:nvPr/>
          </p:nvSpPr>
          <p:spPr>
            <a:xfrm>
              <a:off x="9079365" y="1702242"/>
              <a:ext cx="402956" cy="681926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25">
              <a:extLst>
                <a:ext uri="{FF2B5EF4-FFF2-40B4-BE49-F238E27FC236}">
                  <a16:creationId xmlns:a16="http://schemas.microsoft.com/office/drawing/2014/main" id="{7338EB38-338D-4527-84E6-133C6C6C9CE2}"/>
                </a:ext>
              </a:extLst>
            </p:cNvPr>
            <p:cNvSpPr/>
            <p:nvPr/>
          </p:nvSpPr>
          <p:spPr>
            <a:xfrm>
              <a:off x="5602653" y="968676"/>
              <a:ext cx="402956" cy="681926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9C04B4-56C7-4CD9-B85F-4C297AEFABCC}"/>
              </a:ext>
            </a:extLst>
          </p:cNvPr>
          <p:cNvGrpSpPr/>
          <p:nvPr/>
        </p:nvGrpSpPr>
        <p:grpSpPr>
          <a:xfrm>
            <a:off x="1012665" y="4715397"/>
            <a:ext cx="9941984" cy="710342"/>
            <a:chOff x="1012665" y="4065696"/>
            <a:chExt cx="9941984" cy="7103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BED8B4-39DB-46CB-9441-2227458F6821}"/>
                </a:ext>
              </a:extLst>
            </p:cNvPr>
            <p:cNvSpPr/>
            <p:nvPr/>
          </p:nvSpPr>
          <p:spPr>
            <a:xfrm>
              <a:off x="1097813" y="4073418"/>
              <a:ext cx="9748434" cy="1704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26">
              <a:extLst>
                <a:ext uri="{FF2B5EF4-FFF2-40B4-BE49-F238E27FC236}">
                  <a16:creationId xmlns:a16="http://schemas.microsoft.com/office/drawing/2014/main" id="{97092659-620D-4668-97A0-B71A541EAAD3}"/>
                </a:ext>
              </a:extLst>
            </p:cNvPr>
            <p:cNvSpPr/>
            <p:nvPr/>
          </p:nvSpPr>
          <p:spPr>
            <a:xfrm>
              <a:off x="1012665" y="4065696"/>
              <a:ext cx="402956" cy="68192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27">
              <a:extLst>
                <a:ext uri="{FF2B5EF4-FFF2-40B4-BE49-F238E27FC236}">
                  <a16:creationId xmlns:a16="http://schemas.microsoft.com/office/drawing/2014/main" id="{8D008C5C-0C09-426A-926D-8BBC0D999BBA}"/>
                </a:ext>
              </a:extLst>
            </p:cNvPr>
            <p:cNvSpPr/>
            <p:nvPr/>
          </p:nvSpPr>
          <p:spPr>
            <a:xfrm>
              <a:off x="3815223" y="4094112"/>
              <a:ext cx="402956" cy="68192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28">
              <a:extLst>
                <a:ext uri="{FF2B5EF4-FFF2-40B4-BE49-F238E27FC236}">
                  <a16:creationId xmlns:a16="http://schemas.microsoft.com/office/drawing/2014/main" id="{82042EEC-2C1C-4B81-9A13-6CC0DA4857E5}"/>
                </a:ext>
              </a:extLst>
            </p:cNvPr>
            <p:cNvSpPr/>
            <p:nvPr/>
          </p:nvSpPr>
          <p:spPr>
            <a:xfrm>
              <a:off x="6850251" y="4091532"/>
              <a:ext cx="402956" cy="68192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9">
              <a:extLst>
                <a:ext uri="{FF2B5EF4-FFF2-40B4-BE49-F238E27FC236}">
                  <a16:creationId xmlns:a16="http://schemas.microsoft.com/office/drawing/2014/main" id="{65DF4C94-0514-4A5F-ADC8-86A81E0283F7}"/>
                </a:ext>
              </a:extLst>
            </p:cNvPr>
            <p:cNvSpPr/>
            <p:nvPr/>
          </p:nvSpPr>
          <p:spPr>
            <a:xfrm>
              <a:off x="10551693" y="4088952"/>
              <a:ext cx="402956" cy="68192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own Arrow 30">
            <a:extLst>
              <a:ext uri="{FF2B5EF4-FFF2-40B4-BE49-F238E27FC236}">
                <a16:creationId xmlns:a16="http://schemas.microsoft.com/office/drawing/2014/main" id="{8F8D4A8F-00F1-41DF-9CDC-8463B7658069}"/>
              </a:ext>
            </a:extLst>
          </p:cNvPr>
          <p:cNvSpPr/>
          <p:nvPr/>
        </p:nvSpPr>
        <p:spPr>
          <a:xfrm>
            <a:off x="2446148" y="4123830"/>
            <a:ext cx="444319" cy="5859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4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3EDB10-D967-4719-9C65-F0104319EB7C}"/>
              </a:ext>
            </a:extLst>
          </p:cNvPr>
          <p:cNvSpPr txBox="1"/>
          <p:nvPr/>
        </p:nvSpPr>
        <p:spPr>
          <a:xfrm>
            <a:off x="173658" y="3672849"/>
            <a:ext cx="2678011" cy="646331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Proper noun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C7B9F-7983-4262-BE57-5A48CC7A5EA3}"/>
              </a:ext>
            </a:extLst>
          </p:cNvPr>
          <p:cNvSpPr txBox="1"/>
          <p:nvPr/>
        </p:nvSpPr>
        <p:spPr>
          <a:xfrm>
            <a:off x="139482" y="4382405"/>
            <a:ext cx="116565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Proper noun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refers to a particular name of a person, place or a 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9AF36-AD53-4194-B719-2970F16ED9C7}"/>
              </a:ext>
            </a:extLst>
          </p:cNvPr>
          <p:cNvSpPr txBox="1"/>
          <p:nvPr/>
        </p:nvSpPr>
        <p:spPr>
          <a:xfrm>
            <a:off x="466843" y="5656459"/>
            <a:ext cx="1125831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Dhaka is a beautiful city. It is the capital of Bangladesh.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D94E9-6EED-4C6D-96F5-242D0B8F3014}"/>
              </a:ext>
            </a:extLst>
          </p:cNvPr>
          <p:cNvSpPr txBox="1"/>
          <p:nvPr/>
        </p:nvSpPr>
        <p:spPr>
          <a:xfrm>
            <a:off x="96256" y="3016410"/>
            <a:ext cx="989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Do you know what kinds of noun are these?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D66391-5623-4814-90ED-B48151F7FFE2}"/>
              </a:ext>
            </a:extLst>
          </p:cNvPr>
          <p:cNvGrpSpPr/>
          <p:nvPr/>
        </p:nvGrpSpPr>
        <p:grpSpPr>
          <a:xfrm>
            <a:off x="827807" y="790067"/>
            <a:ext cx="2406393" cy="2225255"/>
            <a:chOff x="827807" y="498523"/>
            <a:chExt cx="2406393" cy="22252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E0139C-A14D-4946-A3EB-118F26B51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807" y="498523"/>
              <a:ext cx="2406393" cy="180479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BB7860-C540-4BAF-9637-C49D92500766}"/>
                </a:ext>
              </a:extLst>
            </p:cNvPr>
            <p:cNvSpPr/>
            <p:nvPr/>
          </p:nvSpPr>
          <p:spPr>
            <a:xfrm>
              <a:off x="1257365" y="2323668"/>
              <a:ext cx="122869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Penguin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E566A-4963-4D1F-8728-E6F537AFE1DF}"/>
              </a:ext>
            </a:extLst>
          </p:cNvPr>
          <p:cNvGrpSpPr/>
          <p:nvPr/>
        </p:nvGrpSpPr>
        <p:grpSpPr>
          <a:xfrm>
            <a:off x="3915270" y="864281"/>
            <a:ext cx="2307504" cy="2142021"/>
            <a:chOff x="3915270" y="572737"/>
            <a:chExt cx="2307504" cy="21420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839F3E-C4C0-41DE-918D-2E51E2C55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270" y="572737"/>
              <a:ext cx="2307504" cy="176396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B9774E-D4AE-48AE-9C56-B5DDE0BB096C}"/>
                </a:ext>
              </a:extLst>
            </p:cNvPr>
            <p:cNvSpPr/>
            <p:nvPr/>
          </p:nvSpPr>
          <p:spPr>
            <a:xfrm>
              <a:off x="4424967" y="2314648"/>
              <a:ext cx="122869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Tulip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3A636-AB89-464B-9119-791796E50824}"/>
              </a:ext>
            </a:extLst>
          </p:cNvPr>
          <p:cNvGrpSpPr/>
          <p:nvPr/>
        </p:nvGrpSpPr>
        <p:grpSpPr>
          <a:xfrm>
            <a:off x="6630179" y="887174"/>
            <a:ext cx="2205879" cy="2241788"/>
            <a:chOff x="6630179" y="595630"/>
            <a:chExt cx="2205879" cy="22417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68CFE1-E5CD-4053-960D-8E7659FA0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179" y="595630"/>
              <a:ext cx="2205879" cy="189669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C6B2DE-FE40-42F1-9AF6-315FC238003A}"/>
                </a:ext>
              </a:extLst>
            </p:cNvPr>
            <p:cNvSpPr/>
            <p:nvPr/>
          </p:nvSpPr>
          <p:spPr>
            <a:xfrm>
              <a:off x="6956765" y="2437308"/>
              <a:ext cx="122869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Mango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A09C17-8B55-44A7-A521-668F0B43AD2E}"/>
              </a:ext>
            </a:extLst>
          </p:cNvPr>
          <p:cNvGrpSpPr/>
          <p:nvPr/>
        </p:nvGrpSpPr>
        <p:grpSpPr>
          <a:xfrm>
            <a:off x="9488564" y="878375"/>
            <a:ext cx="2307504" cy="2226395"/>
            <a:chOff x="9488564" y="586831"/>
            <a:chExt cx="2307504" cy="22263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EC860E-F133-47B9-A3A2-E76554D0E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564" y="586831"/>
              <a:ext cx="2307504" cy="190549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673D69-5326-43B0-9274-E19B6F497F46}"/>
                </a:ext>
              </a:extLst>
            </p:cNvPr>
            <p:cNvSpPr/>
            <p:nvPr/>
          </p:nvSpPr>
          <p:spPr>
            <a:xfrm>
              <a:off x="10139166" y="2413116"/>
              <a:ext cx="122869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Magpie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4D8B50A-D7E1-404A-94C8-BCDEDBCC6071}"/>
              </a:ext>
            </a:extLst>
          </p:cNvPr>
          <p:cNvSpPr txBox="1"/>
          <p:nvPr/>
        </p:nvSpPr>
        <p:spPr>
          <a:xfrm>
            <a:off x="-1" y="81758"/>
            <a:ext cx="534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D6413B-0F84-4939-B502-FCE72ECB4418}"/>
              </a:ext>
            </a:extLst>
          </p:cNvPr>
          <p:cNvSpPr/>
          <p:nvPr/>
        </p:nvSpPr>
        <p:spPr>
          <a:xfrm>
            <a:off x="586413" y="5672501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Dhaka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E9D077-F7E9-41C7-9394-087F0725DA27}"/>
              </a:ext>
            </a:extLst>
          </p:cNvPr>
          <p:cNvSpPr/>
          <p:nvPr/>
        </p:nvSpPr>
        <p:spPr>
          <a:xfrm>
            <a:off x="9065915" y="5672501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Bangladesh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3EDB10-D967-4719-9C65-F0104319EB7C}"/>
              </a:ext>
            </a:extLst>
          </p:cNvPr>
          <p:cNvSpPr txBox="1"/>
          <p:nvPr/>
        </p:nvSpPr>
        <p:spPr>
          <a:xfrm>
            <a:off x="253867" y="3295746"/>
            <a:ext cx="31149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8415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Common 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9AF36-AD53-4194-B719-2970F16ED9C7}"/>
              </a:ext>
            </a:extLst>
          </p:cNvPr>
          <p:cNvSpPr txBox="1"/>
          <p:nvPr/>
        </p:nvSpPr>
        <p:spPr>
          <a:xfrm>
            <a:off x="466843" y="5656459"/>
            <a:ext cx="1125831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Dhaka is a beautiful city. It is the capital of Bangladesh.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D94E9-6EED-4C6D-96F5-242D0B8F3014}"/>
              </a:ext>
            </a:extLst>
          </p:cNvPr>
          <p:cNvSpPr txBox="1"/>
          <p:nvPr/>
        </p:nvSpPr>
        <p:spPr>
          <a:xfrm>
            <a:off x="54590" y="2652894"/>
            <a:ext cx="989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Do you know what kinds of noun are these?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D8B50A-D7E1-404A-94C8-BCDEDBCC6071}"/>
              </a:ext>
            </a:extLst>
          </p:cNvPr>
          <p:cNvSpPr txBox="1"/>
          <p:nvPr/>
        </p:nvSpPr>
        <p:spPr>
          <a:xfrm>
            <a:off x="-1" y="81758"/>
            <a:ext cx="5340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693644-90FC-4038-85F9-85FD29381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3" y="885088"/>
            <a:ext cx="1871400" cy="151484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317EFB-2FA9-4C2F-A01E-6D3FC130F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15" y="895678"/>
            <a:ext cx="2167074" cy="15479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502C19A-78B4-4135-BD77-29DAE8133A68}"/>
              </a:ext>
            </a:extLst>
          </p:cNvPr>
          <p:cNvSpPr/>
          <p:nvPr/>
        </p:nvSpPr>
        <p:spPr>
          <a:xfrm>
            <a:off x="2338243" y="1033956"/>
            <a:ext cx="2623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Mango is sweet 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fruit.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2CC517-C71B-469C-A8F7-DCD4EF0881A1}"/>
              </a:ext>
            </a:extLst>
          </p:cNvPr>
          <p:cNvSpPr/>
          <p:nvPr/>
        </p:nvSpPr>
        <p:spPr>
          <a:xfrm>
            <a:off x="8428278" y="973942"/>
            <a:ext cx="2735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Magpie is our national 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bird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E4DA5F-3376-463A-8315-795FF1178FD8}"/>
              </a:ext>
            </a:extLst>
          </p:cNvPr>
          <p:cNvSpPr txBox="1"/>
          <p:nvPr/>
        </p:nvSpPr>
        <p:spPr>
          <a:xfrm>
            <a:off x="253867" y="4037521"/>
            <a:ext cx="1171354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 Common noun is a general name for the same kind of things, persons or places.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20854D-D03E-4632-B248-CCF4497475BD}"/>
              </a:ext>
            </a:extLst>
          </p:cNvPr>
          <p:cNvSpPr/>
          <p:nvPr/>
        </p:nvSpPr>
        <p:spPr>
          <a:xfrm>
            <a:off x="4616546" y="5663574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city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41C100-D1A9-4740-A6A4-5C3FCE91772E}"/>
              </a:ext>
            </a:extLst>
          </p:cNvPr>
          <p:cNvSpPr/>
          <p:nvPr/>
        </p:nvSpPr>
        <p:spPr>
          <a:xfrm>
            <a:off x="7117958" y="5671240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21" grpId="0"/>
      <p:bldP spid="25" grpId="0"/>
      <p:bldP spid="26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694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Aharoni</vt:lpstr>
      <vt:lpstr>Algerian</vt:lpstr>
      <vt:lpstr>Arial</vt:lpstr>
      <vt:lpstr>Arial Black</vt:lpstr>
      <vt:lpstr>Bodoni MT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Atikur Rahman</dc:creator>
  <cp:lastModifiedBy>Mohammad Atikur Rahman</cp:lastModifiedBy>
  <cp:revision>57</cp:revision>
  <dcterms:created xsi:type="dcterms:W3CDTF">2019-03-15T03:09:05Z</dcterms:created>
  <dcterms:modified xsi:type="dcterms:W3CDTF">2019-03-15T06:50:27Z</dcterms:modified>
</cp:coreProperties>
</file>